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2.xml" ContentType="application/vnd.openxmlformats-officedocument.presentationml.notes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3"/>
  </p:notesMasterIdLst>
  <p:sldIdLst>
    <p:sldId id="257" r:id="rId2"/>
    <p:sldId id="521" r:id="rId3"/>
    <p:sldId id="603" r:id="rId4"/>
    <p:sldId id="600" r:id="rId5"/>
    <p:sldId id="604" r:id="rId6"/>
    <p:sldId id="602" r:id="rId7"/>
    <p:sldId id="605" r:id="rId8"/>
    <p:sldId id="606" r:id="rId9"/>
    <p:sldId id="522" r:id="rId10"/>
    <p:sldId id="369" r:id="rId11"/>
    <p:sldId id="456" r:id="rId12"/>
    <p:sldId id="610" r:id="rId13"/>
    <p:sldId id="611" r:id="rId14"/>
    <p:sldId id="612" r:id="rId15"/>
    <p:sldId id="613" r:id="rId16"/>
    <p:sldId id="614" r:id="rId17"/>
    <p:sldId id="615" r:id="rId18"/>
    <p:sldId id="616" r:id="rId19"/>
    <p:sldId id="617" r:id="rId20"/>
    <p:sldId id="618" r:id="rId21"/>
    <p:sldId id="619" r:id="rId22"/>
    <p:sldId id="620" r:id="rId23"/>
    <p:sldId id="621" r:id="rId24"/>
    <p:sldId id="622" r:id="rId25"/>
    <p:sldId id="623" r:id="rId26"/>
    <p:sldId id="624" r:id="rId27"/>
    <p:sldId id="625" r:id="rId28"/>
    <p:sldId id="626" r:id="rId29"/>
    <p:sldId id="607" r:id="rId30"/>
    <p:sldId id="627" r:id="rId31"/>
    <p:sldId id="628" r:id="rId32"/>
    <p:sldId id="629" r:id="rId33"/>
    <p:sldId id="630" r:id="rId34"/>
    <p:sldId id="631" r:id="rId35"/>
    <p:sldId id="632" r:id="rId36"/>
    <p:sldId id="633" r:id="rId37"/>
    <p:sldId id="634" r:id="rId38"/>
    <p:sldId id="635" r:id="rId39"/>
    <p:sldId id="636" r:id="rId40"/>
    <p:sldId id="637" r:id="rId41"/>
    <p:sldId id="638" r:id="rId42"/>
    <p:sldId id="639" r:id="rId43"/>
    <p:sldId id="640" r:id="rId44"/>
    <p:sldId id="641" r:id="rId45"/>
    <p:sldId id="642" r:id="rId46"/>
    <p:sldId id="643" r:id="rId47"/>
    <p:sldId id="608" r:id="rId48"/>
    <p:sldId id="644" r:id="rId49"/>
    <p:sldId id="645" r:id="rId50"/>
    <p:sldId id="646" r:id="rId51"/>
    <p:sldId id="647" r:id="rId52"/>
    <p:sldId id="648" r:id="rId53"/>
    <p:sldId id="649" r:id="rId54"/>
    <p:sldId id="650" r:id="rId55"/>
    <p:sldId id="651" r:id="rId56"/>
    <p:sldId id="652" r:id="rId57"/>
    <p:sldId id="653" r:id="rId58"/>
    <p:sldId id="654" r:id="rId59"/>
    <p:sldId id="655" r:id="rId60"/>
    <p:sldId id="656" r:id="rId61"/>
    <p:sldId id="657" r:id="rId62"/>
    <p:sldId id="609" r:id="rId63"/>
    <p:sldId id="658" r:id="rId64"/>
    <p:sldId id="659" r:id="rId65"/>
    <p:sldId id="660" r:id="rId66"/>
    <p:sldId id="661" r:id="rId67"/>
    <p:sldId id="662" r:id="rId68"/>
    <p:sldId id="663" r:id="rId69"/>
    <p:sldId id="664" r:id="rId70"/>
    <p:sldId id="665" r:id="rId71"/>
    <p:sldId id="666" r:id="rId72"/>
    <p:sldId id="667" r:id="rId73"/>
    <p:sldId id="668" r:id="rId74"/>
    <p:sldId id="669" r:id="rId75"/>
    <p:sldId id="670" r:id="rId76"/>
    <p:sldId id="671" r:id="rId77"/>
    <p:sldId id="406" r:id="rId78"/>
    <p:sldId id="582" r:id="rId79"/>
    <p:sldId id="676" r:id="rId80"/>
    <p:sldId id="677" r:id="rId81"/>
    <p:sldId id="678" r:id="rId82"/>
    <p:sldId id="679" r:id="rId83"/>
    <p:sldId id="680" r:id="rId84"/>
    <p:sldId id="673" r:id="rId85"/>
    <p:sldId id="681" r:id="rId86"/>
    <p:sldId id="682" r:id="rId87"/>
    <p:sldId id="683" r:id="rId88"/>
    <p:sldId id="684" r:id="rId89"/>
    <p:sldId id="685" r:id="rId90"/>
    <p:sldId id="674" r:id="rId91"/>
    <p:sldId id="686" r:id="rId92"/>
    <p:sldId id="687" r:id="rId93"/>
    <p:sldId id="688" r:id="rId94"/>
    <p:sldId id="689" r:id="rId95"/>
    <p:sldId id="693" r:id="rId96"/>
    <p:sldId id="675" r:id="rId97"/>
    <p:sldId id="690" r:id="rId98"/>
    <p:sldId id="691" r:id="rId99"/>
    <p:sldId id="692" r:id="rId100"/>
    <p:sldId id="706" r:id="rId101"/>
    <p:sldId id="707" r:id="rId102"/>
    <p:sldId id="708" r:id="rId103"/>
    <p:sldId id="709" r:id="rId104"/>
    <p:sldId id="710" r:id="rId105"/>
    <p:sldId id="711" r:id="rId106"/>
    <p:sldId id="712" r:id="rId107"/>
    <p:sldId id="713" r:id="rId108"/>
    <p:sldId id="714" r:id="rId109"/>
    <p:sldId id="715" r:id="rId110"/>
    <p:sldId id="716" r:id="rId111"/>
    <p:sldId id="717" r:id="rId112"/>
    <p:sldId id="718" r:id="rId113"/>
    <p:sldId id="694" r:id="rId114"/>
    <p:sldId id="695" r:id="rId115"/>
    <p:sldId id="696" r:id="rId116"/>
    <p:sldId id="697" r:id="rId117"/>
    <p:sldId id="701" r:id="rId118"/>
    <p:sldId id="702" r:id="rId119"/>
    <p:sldId id="703" r:id="rId120"/>
    <p:sldId id="704" r:id="rId121"/>
    <p:sldId id="705" r:id="rId122"/>
  </p:sldIdLst>
  <p:sldSz cx="12192000" cy="6858000"/>
  <p:notesSz cx="6858000" cy="9144000"/>
  <p:embeddedFontLst>
    <p:embeddedFont>
      <p:font typeface="Verdana" pitchFamily="34" charset="0"/>
      <p:regular r:id="rId124"/>
      <p:bold r:id="rId125"/>
      <p:italic r:id="rId126"/>
      <p:boldItalic r:id="rId127"/>
    </p:embeddedFont>
    <p:embeddedFont>
      <p:font typeface="Calibri" pitchFamily="34" charset="0"/>
      <p:regular r:id="rId128"/>
      <p:bold r:id="rId129"/>
      <p:italic r:id="rId130"/>
      <p:boldItalic r:id="rId131"/>
    </p:embeddedFont>
  </p:embeddedFontLst>
  <p:custDataLst>
    <p:tags r:id="rId132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FF33CC"/>
    <a:srgbClr val="0033CC"/>
    <a:srgbClr val="CCFF99"/>
    <a:srgbClr val="CCFFCC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1236" y="-58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046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notesMaster" Target="notesMasters/notesMaster1.xml"/><Relationship Id="rId128" Type="http://schemas.openxmlformats.org/officeDocument/2006/relationships/font" Target="fonts/font5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font" Target="fonts/font3.fntdata"/><Relationship Id="rId13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font" Target="fonts/font1.fntdata"/><Relationship Id="rId129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font" Target="fonts/font4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font" Target="fonts/font7.fntdata"/><Relationship Id="rId13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font" Target="fonts/font2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8.fntdata"/><Relationship Id="rId136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A5FEC-9092-48F5-93C8-075B02E7E0AD}" type="datetimeFigureOut">
              <a:rPr lang="ru-RU" smtClean="0"/>
              <a:pPr/>
              <a:t>11.05.2022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FF520-5441-47E5-AB36-F19CF463BA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100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109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110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111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112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117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118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119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120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121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101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102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103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104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105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106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107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A551D89-2C2A-4407-9076-5E592E834D34}" type="slidenum">
              <a:rPr lang="ru-RU" altLang="ru-RU" smtClean="0"/>
              <a:pPr/>
              <a:t>108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C08EB-E401-41C4-93BD-9E9C2A41C72A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03E126-8BA4-4580-9BAF-5CF32035A0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5E1772-2B84-4FCB-8628-6B2DDF64D028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21BFB-019E-4C91-BF31-AE0DA63E2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F0D1D-55BD-4FE0-B486-C643BB780B7A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8B303-9646-4318-9A48-F54F2EAB71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FD1EE-FDFE-4800-81A7-271B86DB8F75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19F44-6AB4-4B6B-AADE-104EAFD71A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65146-FBA1-455E-A1B6-450C8BAB5BC6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0BF18-6AA0-4DBC-A5EB-3C647475C4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BD9E14-A538-431E-8526-A3B7253E96AF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6B444-36ED-4C2A-96BB-4C7881DC22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BC3A0-8974-4E5F-ABAC-756C65248BAE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1573-F707-4AAA-824B-3D8C858F8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AC5A1-32AD-4FD3-9056-4BDB1778E88D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4C08C-FF1E-4BFD-95CB-4D2046685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BACA86-7810-4224-AF9E-6DFEF5A1D788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75BBDA-D43C-46ED-B14E-39BB9F8F4BB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96304-3BE1-433F-BC60-919C6BEB5EFC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C68F42-9577-4C59-86D8-7E749F922E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0B0519-415E-4CD9-901B-06FEAA367BA3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6B0CF-706A-4B21-BCB7-A9EBF9C24D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1748585-7A09-47B5-8D01-A131789B07DA}" type="datetimeFigureOut">
              <a:rPr lang="ru-RU"/>
              <a:pPr>
                <a:defRPr/>
              </a:pPr>
              <a:t>11.05.2022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D95D600-2933-4610-8BC0-B4E9012417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audio" Target="../media/audio31.wav"/><Relationship Id="rId18" Type="http://schemas.openxmlformats.org/officeDocument/2006/relationships/image" Target="../media/image43.png"/><Relationship Id="rId26" Type="http://schemas.openxmlformats.org/officeDocument/2006/relationships/image" Target="../media/image47.jpeg"/><Relationship Id="rId39" Type="http://schemas.openxmlformats.org/officeDocument/2006/relationships/audio" Target="../media/audio44.wav"/><Relationship Id="rId3" Type="http://schemas.openxmlformats.org/officeDocument/2006/relationships/audio" Target="../media/audio26.wav"/><Relationship Id="rId21" Type="http://schemas.openxmlformats.org/officeDocument/2006/relationships/audio" Target="../media/audio35.wav"/><Relationship Id="rId34" Type="http://schemas.openxmlformats.org/officeDocument/2006/relationships/image" Target="../media/image50.png"/><Relationship Id="rId42" Type="http://schemas.openxmlformats.org/officeDocument/2006/relationships/image" Target="../media/image53.png"/><Relationship Id="rId7" Type="http://schemas.openxmlformats.org/officeDocument/2006/relationships/audio" Target="../media/audio28.wav"/><Relationship Id="rId12" Type="http://schemas.openxmlformats.org/officeDocument/2006/relationships/image" Target="../media/image40.png"/><Relationship Id="rId17" Type="http://schemas.openxmlformats.org/officeDocument/2006/relationships/audio" Target="../media/audio33.wav"/><Relationship Id="rId25" Type="http://schemas.openxmlformats.org/officeDocument/2006/relationships/audio" Target="../media/audio37.wav"/><Relationship Id="rId33" Type="http://schemas.openxmlformats.org/officeDocument/2006/relationships/audio" Target="../media/audio41.wav"/><Relationship Id="rId38" Type="http://schemas.openxmlformats.org/officeDocument/2006/relationships/image" Target="../media/image9.png"/><Relationship Id="rId46" Type="http://schemas.openxmlformats.org/officeDocument/2006/relationships/image" Target="../media/image5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29" Type="http://schemas.openxmlformats.org/officeDocument/2006/relationships/audio" Target="../media/audio39.wav"/><Relationship Id="rId41" Type="http://schemas.openxmlformats.org/officeDocument/2006/relationships/audio" Target="../media/audio4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audio" Target="../media/audio30.wav"/><Relationship Id="rId24" Type="http://schemas.openxmlformats.org/officeDocument/2006/relationships/image" Target="../media/image46.png"/><Relationship Id="rId32" Type="http://schemas.openxmlformats.org/officeDocument/2006/relationships/image" Target="../media/image13.png"/><Relationship Id="rId37" Type="http://schemas.openxmlformats.org/officeDocument/2006/relationships/audio" Target="../media/audio43.wav"/><Relationship Id="rId40" Type="http://schemas.openxmlformats.org/officeDocument/2006/relationships/image" Target="../media/image52.png"/><Relationship Id="rId45" Type="http://schemas.openxmlformats.org/officeDocument/2006/relationships/audio" Target="../media/audio47.wav"/><Relationship Id="rId5" Type="http://schemas.openxmlformats.org/officeDocument/2006/relationships/audio" Target="../media/audio27.wav"/><Relationship Id="rId15" Type="http://schemas.openxmlformats.org/officeDocument/2006/relationships/audio" Target="../media/audio32.wav"/><Relationship Id="rId23" Type="http://schemas.openxmlformats.org/officeDocument/2006/relationships/audio" Target="../media/audio36.wav"/><Relationship Id="rId28" Type="http://schemas.openxmlformats.org/officeDocument/2006/relationships/image" Target="../media/image48.png"/><Relationship Id="rId36" Type="http://schemas.openxmlformats.org/officeDocument/2006/relationships/image" Target="../media/image51.png"/><Relationship Id="rId10" Type="http://schemas.openxmlformats.org/officeDocument/2006/relationships/image" Target="../media/image39.png"/><Relationship Id="rId19" Type="http://schemas.openxmlformats.org/officeDocument/2006/relationships/audio" Target="../media/audio34.wav"/><Relationship Id="rId31" Type="http://schemas.openxmlformats.org/officeDocument/2006/relationships/audio" Target="../media/audio40.wav"/><Relationship Id="rId44" Type="http://schemas.openxmlformats.org/officeDocument/2006/relationships/image" Target="../media/image54.png"/><Relationship Id="rId4" Type="http://schemas.openxmlformats.org/officeDocument/2006/relationships/image" Target="../media/image36.png"/><Relationship Id="rId9" Type="http://schemas.openxmlformats.org/officeDocument/2006/relationships/audio" Target="../media/audio29.wav"/><Relationship Id="rId14" Type="http://schemas.openxmlformats.org/officeDocument/2006/relationships/image" Target="../media/image41.png"/><Relationship Id="rId22" Type="http://schemas.openxmlformats.org/officeDocument/2006/relationships/image" Target="../media/image45.png"/><Relationship Id="rId27" Type="http://schemas.openxmlformats.org/officeDocument/2006/relationships/audio" Target="../media/audio38.wav"/><Relationship Id="rId30" Type="http://schemas.openxmlformats.org/officeDocument/2006/relationships/image" Target="../media/image49.png"/><Relationship Id="rId35" Type="http://schemas.openxmlformats.org/officeDocument/2006/relationships/audio" Target="../media/audio42.wav"/><Relationship Id="rId43" Type="http://schemas.openxmlformats.org/officeDocument/2006/relationships/audio" Target="../media/audio46.wav"/></Relationships>
</file>

<file path=ppt/slides/_rels/slide101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3" Type="http://schemas.openxmlformats.org/officeDocument/2006/relationships/audio" Target="../media/audio48.wav"/><Relationship Id="rId7" Type="http://schemas.openxmlformats.org/officeDocument/2006/relationships/audio" Target="../media/audio52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1.wav"/><Relationship Id="rId11" Type="http://schemas.openxmlformats.org/officeDocument/2006/relationships/audio" Target="../media/audio55.wav"/><Relationship Id="rId5" Type="http://schemas.openxmlformats.org/officeDocument/2006/relationships/audio" Target="../media/audio50.wav"/><Relationship Id="rId10" Type="http://schemas.openxmlformats.org/officeDocument/2006/relationships/audio" Target="../media/audio54.wav"/><Relationship Id="rId4" Type="http://schemas.openxmlformats.org/officeDocument/2006/relationships/audio" Target="../media/audio49.wav"/><Relationship Id="rId9" Type="http://schemas.openxmlformats.org/officeDocument/2006/relationships/audio" Target="../media/audio26.wav"/></Relationships>
</file>

<file path=ppt/slides/_rels/slide102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3" Type="http://schemas.openxmlformats.org/officeDocument/2006/relationships/audio" Target="../media/audio48.wav"/><Relationship Id="rId7" Type="http://schemas.openxmlformats.org/officeDocument/2006/relationships/audio" Target="../media/audio5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1.wav"/><Relationship Id="rId11" Type="http://schemas.openxmlformats.org/officeDocument/2006/relationships/audio" Target="../media/audio55.wav"/><Relationship Id="rId5" Type="http://schemas.openxmlformats.org/officeDocument/2006/relationships/audio" Target="../media/audio50.wav"/><Relationship Id="rId10" Type="http://schemas.openxmlformats.org/officeDocument/2006/relationships/audio" Target="../media/audio54.wav"/><Relationship Id="rId4" Type="http://schemas.openxmlformats.org/officeDocument/2006/relationships/audio" Target="../media/audio49.wav"/><Relationship Id="rId9" Type="http://schemas.openxmlformats.org/officeDocument/2006/relationships/audio" Target="../media/audio26.wav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3.wav"/><Relationship Id="rId3" Type="http://schemas.openxmlformats.org/officeDocument/2006/relationships/audio" Target="../media/audio48.wav"/><Relationship Id="rId7" Type="http://schemas.openxmlformats.org/officeDocument/2006/relationships/audio" Target="../media/audio5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1.wav"/><Relationship Id="rId11" Type="http://schemas.openxmlformats.org/officeDocument/2006/relationships/audio" Target="../media/audio55.wav"/><Relationship Id="rId5" Type="http://schemas.openxmlformats.org/officeDocument/2006/relationships/audio" Target="../media/audio50.wav"/><Relationship Id="rId10" Type="http://schemas.openxmlformats.org/officeDocument/2006/relationships/audio" Target="../media/audio54.wav"/><Relationship Id="rId4" Type="http://schemas.openxmlformats.org/officeDocument/2006/relationships/audio" Target="../media/audio49.wav"/><Relationship Id="rId9" Type="http://schemas.openxmlformats.org/officeDocument/2006/relationships/audio" Target="../media/audio26.wav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3" Type="http://schemas.openxmlformats.org/officeDocument/2006/relationships/audio" Target="../media/audio56.wav"/><Relationship Id="rId7" Type="http://schemas.openxmlformats.org/officeDocument/2006/relationships/audio" Target="../media/audio59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2.wav"/><Relationship Id="rId11" Type="http://schemas.openxmlformats.org/officeDocument/2006/relationships/audio" Target="../media/audio61.wav"/><Relationship Id="rId5" Type="http://schemas.openxmlformats.org/officeDocument/2006/relationships/audio" Target="../media/audio58.wav"/><Relationship Id="rId10" Type="http://schemas.openxmlformats.org/officeDocument/2006/relationships/audio" Target="../media/audio38.wav"/><Relationship Id="rId4" Type="http://schemas.openxmlformats.org/officeDocument/2006/relationships/audio" Target="../media/audio57.wav"/><Relationship Id="rId9" Type="http://schemas.openxmlformats.org/officeDocument/2006/relationships/audio" Target="../media/audio40.wav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3" Type="http://schemas.openxmlformats.org/officeDocument/2006/relationships/audio" Target="../media/audio56.wav"/><Relationship Id="rId7" Type="http://schemas.openxmlformats.org/officeDocument/2006/relationships/audio" Target="../media/audio59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2.wav"/><Relationship Id="rId11" Type="http://schemas.openxmlformats.org/officeDocument/2006/relationships/audio" Target="../media/audio61.wav"/><Relationship Id="rId5" Type="http://schemas.openxmlformats.org/officeDocument/2006/relationships/audio" Target="../media/audio58.wav"/><Relationship Id="rId10" Type="http://schemas.openxmlformats.org/officeDocument/2006/relationships/audio" Target="../media/audio38.wav"/><Relationship Id="rId4" Type="http://schemas.openxmlformats.org/officeDocument/2006/relationships/audio" Target="../media/audio57.wav"/><Relationship Id="rId9" Type="http://schemas.openxmlformats.org/officeDocument/2006/relationships/audio" Target="../media/audio40.wav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0.wav"/><Relationship Id="rId3" Type="http://schemas.openxmlformats.org/officeDocument/2006/relationships/audio" Target="../media/audio56.wav"/><Relationship Id="rId7" Type="http://schemas.openxmlformats.org/officeDocument/2006/relationships/audio" Target="../media/audio59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2.wav"/><Relationship Id="rId11" Type="http://schemas.openxmlformats.org/officeDocument/2006/relationships/audio" Target="../media/audio61.wav"/><Relationship Id="rId5" Type="http://schemas.openxmlformats.org/officeDocument/2006/relationships/audio" Target="../media/audio58.wav"/><Relationship Id="rId10" Type="http://schemas.openxmlformats.org/officeDocument/2006/relationships/audio" Target="../media/audio38.wav"/><Relationship Id="rId4" Type="http://schemas.openxmlformats.org/officeDocument/2006/relationships/audio" Target="../media/audio57.wav"/><Relationship Id="rId9" Type="http://schemas.openxmlformats.org/officeDocument/2006/relationships/audio" Target="../media/audio40.wav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openxmlformats.org/officeDocument/2006/relationships/audio" Target="../media/audio35.wav"/><Relationship Id="rId7" Type="http://schemas.openxmlformats.org/officeDocument/2006/relationships/audio" Target="../media/audio4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9.wav"/><Relationship Id="rId11" Type="http://schemas.openxmlformats.org/officeDocument/2006/relationships/audio" Target="../media/audio47.wav"/><Relationship Id="rId5" Type="http://schemas.openxmlformats.org/officeDocument/2006/relationships/audio" Target="../media/audio63.wav"/><Relationship Id="rId10" Type="http://schemas.openxmlformats.org/officeDocument/2006/relationships/audio" Target="../media/audio30.wav"/><Relationship Id="rId4" Type="http://schemas.openxmlformats.org/officeDocument/2006/relationships/audio" Target="../media/audio62.wav"/><Relationship Id="rId9" Type="http://schemas.openxmlformats.org/officeDocument/2006/relationships/audio" Target="../media/audio28.wav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openxmlformats.org/officeDocument/2006/relationships/audio" Target="../media/audio35.wav"/><Relationship Id="rId7" Type="http://schemas.openxmlformats.org/officeDocument/2006/relationships/audio" Target="../media/audio4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9.wav"/><Relationship Id="rId11" Type="http://schemas.openxmlformats.org/officeDocument/2006/relationships/audio" Target="../media/audio47.wav"/><Relationship Id="rId5" Type="http://schemas.openxmlformats.org/officeDocument/2006/relationships/audio" Target="../media/audio63.wav"/><Relationship Id="rId10" Type="http://schemas.openxmlformats.org/officeDocument/2006/relationships/audio" Target="../media/audio30.wav"/><Relationship Id="rId4" Type="http://schemas.openxmlformats.org/officeDocument/2006/relationships/audio" Target="../media/audio62.wav"/><Relationship Id="rId9" Type="http://schemas.openxmlformats.org/officeDocument/2006/relationships/audio" Target="../media/audio28.wav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audio" Target="../media/audio32.wav"/><Relationship Id="rId3" Type="http://schemas.openxmlformats.org/officeDocument/2006/relationships/audio" Target="../media/audio35.wav"/><Relationship Id="rId7" Type="http://schemas.openxmlformats.org/officeDocument/2006/relationships/audio" Target="../media/audio41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9.wav"/><Relationship Id="rId11" Type="http://schemas.openxmlformats.org/officeDocument/2006/relationships/audio" Target="../media/audio47.wav"/><Relationship Id="rId5" Type="http://schemas.openxmlformats.org/officeDocument/2006/relationships/audio" Target="../media/audio63.wav"/><Relationship Id="rId10" Type="http://schemas.openxmlformats.org/officeDocument/2006/relationships/audio" Target="../media/audio30.wav"/><Relationship Id="rId4" Type="http://schemas.openxmlformats.org/officeDocument/2006/relationships/audio" Target="../media/audio62.wav"/><Relationship Id="rId9" Type="http://schemas.openxmlformats.org/officeDocument/2006/relationships/audio" Target="../media/audio2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13" Type="http://schemas.openxmlformats.org/officeDocument/2006/relationships/image" Target="../media/image67.jpeg"/><Relationship Id="rId18" Type="http://schemas.openxmlformats.org/officeDocument/2006/relationships/image" Target="../media/image72.jpeg"/><Relationship Id="rId3" Type="http://schemas.openxmlformats.org/officeDocument/2006/relationships/image" Target="../media/image57.png"/><Relationship Id="rId7" Type="http://schemas.openxmlformats.org/officeDocument/2006/relationships/image" Target="../media/image61.gif"/><Relationship Id="rId12" Type="http://schemas.openxmlformats.org/officeDocument/2006/relationships/image" Target="../media/image66.png"/><Relationship Id="rId17" Type="http://schemas.openxmlformats.org/officeDocument/2006/relationships/image" Target="../media/image71.jpeg"/><Relationship Id="rId2" Type="http://schemas.openxmlformats.org/officeDocument/2006/relationships/image" Target="../media/image56.gif"/><Relationship Id="rId16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11" Type="http://schemas.openxmlformats.org/officeDocument/2006/relationships/image" Target="../media/image65.jpeg"/><Relationship Id="rId5" Type="http://schemas.openxmlformats.org/officeDocument/2006/relationships/image" Target="../media/image59.gif"/><Relationship Id="rId15" Type="http://schemas.openxmlformats.org/officeDocument/2006/relationships/image" Target="../media/image69.jpeg"/><Relationship Id="rId10" Type="http://schemas.openxmlformats.org/officeDocument/2006/relationships/image" Target="../media/image64.jpeg"/><Relationship Id="rId19" Type="http://schemas.openxmlformats.org/officeDocument/2006/relationships/image" Target="../media/image73.jpeg"/><Relationship Id="rId4" Type="http://schemas.openxmlformats.org/officeDocument/2006/relationships/image" Target="../media/image58.gif"/><Relationship Id="rId9" Type="http://schemas.openxmlformats.org/officeDocument/2006/relationships/image" Target="../media/image63.jpeg"/><Relationship Id="rId14" Type="http://schemas.openxmlformats.org/officeDocument/2006/relationships/image" Target="../media/image68.jpeg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64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3.png"/><Relationship Id="rId18" Type="http://schemas.openxmlformats.org/officeDocument/2006/relationships/image" Target="../media/image55.png"/><Relationship Id="rId3" Type="http://schemas.openxmlformats.org/officeDocument/2006/relationships/audio" Target="../media/audio65.wav"/><Relationship Id="rId21" Type="http://schemas.openxmlformats.org/officeDocument/2006/relationships/image" Target="../media/image75.png"/><Relationship Id="rId7" Type="http://schemas.openxmlformats.org/officeDocument/2006/relationships/image" Target="../media/image41.png"/><Relationship Id="rId12" Type="http://schemas.openxmlformats.org/officeDocument/2006/relationships/audio" Target="../media/audio64.wav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53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image" Target="../media/image48.png"/><Relationship Id="rId5" Type="http://schemas.openxmlformats.org/officeDocument/2006/relationships/audio" Target="../media/audio66.wav"/><Relationship Id="rId15" Type="http://schemas.openxmlformats.org/officeDocument/2006/relationships/image" Target="../media/image52.png"/><Relationship Id="rId23" Type="http://schemas.openxmlformats.org/officeDocument/2006/relationships/image" Target="../media/image77.jpeg"/><Relationship Id="rId10" Type="http://schemas.openxmlformats.org/officeDocument/2006/relationships/image" Target="../media/image46.png"/><Relationship Id="rId19" Type="http://schemas.openxmlformats.org/officeDocument/2006/relationships/image" Target="../media/image16.png"/><Relationship Id="rId4" Type="http://schemas.openxmlformats.org/officeDocument/2006/relationships/image" Target="../media/image36.png"/><Relationship Id="rId9" Type="http://schemas.openxmlformats.org/officeDocument/2006/relationships/image" Target="../media/image45.png"/><Relationship Id="rId14" Type="http://schemas.openxmlformats.org/officeDocument/2006/relationships/image" Target="../media/image9.png"/><Relationship Id="rId22" Type="http://schemas.openxmlformats.org/officeDocument/2006/relationships/image" Target="../media/image7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audio" Target="../media/audio3.wav"/><Relationship Id="rId7" Type="http://schemas.openxmlformats.org/officeDocument/2006/relationships/audio" Target="../media/audio7.wav"/><Relationship Id="rId12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6.wav"/><Relationship Id="rId11" Type="http://schemas.openxmlformats.org/officeDocument/2006/relationships/image" Target="../media/image4.png"/><Relationship Id="rId5" Type="http://schemas.openxmlformats.org/officeDocument/2006/relationships/audio" Target="../media/audio5.wav"/><Relationship Id="rId10" Type="http://schemas.openxmlformats.org/officeDocument/2006/relationships/image" Target="../media/image3.png"/><Relationship Id="rId4" Type="http://schemas.openxmlformats.org/officeDocument/2006/relationships/audio" Target="../media/audio4.wav"/><Relationship Id="rId9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7.wav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3" Type="http://schemas.openxmlformats.org/officeDocument/2006/relationships/audio" Target="../media/audio6.wav"/><Relationship Id="rId7" Type="http://schemas.openxmlformats.org/officeDocument/2006/relationships/audio" Target="../media/audio4.wav"/><Relationship Id="rId12" Type="http://schemas.openxmlformats.org/officeDocument/2006/relationships/image" Target="../media/image5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3.wav"/><Relationship Id="rId11" Type="http://schemas.openxmlformats.org/officeDocument/2006/relationships/image" Target="../media/image3.png"/><Relationship Id="rId5" Type="http://schemas.openxmlformats.org/officeDocument/2006/relationships/audio" Target="../media/audio2.wav"/><Relationship Id="rId10" Type="http://schemas.openxmlformats.org/officeDocument/2006/relationships/image" Target="../media/image4.png"/><Relationship Id="rId4" Type="http://schemas.openxmlformats.org/officeDocument/2006/relationships/audio" Target="../media/audio7.wav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4" Type="http://schemas.openxmlformats.org/officeDocument/2006/relationships/image" Target="../media/image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4" Type="http://schemas.openxmlformats.org/officeDocument/2006/relationships/image" Target="../media/image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audio9.wav"/><Relationship Id="rId7" Type="http://schemas.openxmlformats.org/officeDocument/2006/relationships/audio" Target="../media/audio13.wav"/><Relationship Id="rId12" Type="http://schemas.openxmlformats.org/officeDocument/2006/relationships/image" Target="../media/image11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.wav"/><Relationship Id="rId11" Type="http://schemas.openxmlformats.org/officeDocument/2006/relationships/image" Target="../media/image10.png"/><Relationship Id="rId5" Type="http://schemas.openxmlformats.org/officeDocument/2006/relationships/audio" Target="../media/audio11.wav"/><Relationship Id="rId10" Type="http://schemas.openxmlformats.org/officeDocument/2006/relationships/image" Target="../media/image9.png"/><Relationship Id="rId4" Type="http://schemas.openxmlformats.org/officeDocument/2006/relationships/audio" Target="../media/audio10.wav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4" Type="http://schemas.openxmlformats.org/officeDocument/2006/relationships/image" Target="../media/image1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audio" Target="../media/audio12.wav"/><Relationship Id="rId7" Type="http://schemas.openxmlformats.org/officeDocument/2006/relationships/audio" Target="../media/audio10.wav"/><Relationship Id="rId12" Type="http://schemas.openxmlformats.org/officeDocument/2006/relationships/image" Target="../media/image11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.wav"/><Relationship Id="rId11" Type="http://schemas.openxmlformats.org/officeDocument/2006/relationships/image" Target="../media/image10.png"/><Relationship Id="rId5" Type="http://schemas.openxmlformats.org/officeDocument/2006/relationships/audio" Target="../media/audio8.wav"/><Relationship Id="rId10" Type="http://schemas.openxmlformats.org/officeDocument/2006/relationships/image" Target="../media/image9.png"/><Relationship Id="rId4" Type="http://schemas.openxmlformats.org/officeDocument/2006/relationships/audio" Target="../media/audio13.wav"/><Relationship Id="rId9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4" Type="http://schemas.openxmlformats.org/officeDocument/2006/relationships/image" Target="../media/image1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4" Type="http://schemas.openxmlformats.org/officeDocument/2006/relationships/image" Target="../media/image1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4" Type="http://schemas.openxmlformats.org/officeDocument/2006/relationships/image" Target="../media/image1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audio15.wav"/><Relationship Id="rId7" Type="http://schemas.openxmlformats.org/officeDocument/2006/relationships/image" Target="../media/image13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17.png"/><Relationship Id="rId5" Type="http://schemas.openxmlformats.org/officeDocument/2006/relationships/audio" Target="../media/audio17.wav"/><Relationship Id="rId10" Type="http://schemas.openxmlformats.org/officeDocument/2006/relationships/image" Target="../media/image16.png"/><Relationship Id="rId4" Type="http://schemas.openxmlformats.org/officeDocument/2006/relationships/audio" Target="../media/audio16.wav"/><Relationship Id="rId9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4" Type="http://schemas.openxmlformats.org/officeDocument/2006/relationships/image" Target="../media/image1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4" Type="http://schemas.openxmlformats.org/officeDocument/2006/relationships/image" Target="../media/image2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4" Type="http://schemas.openxmlformats.org/officeDocument/2006/relationships/image" Target="../media/image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5.wav"/><Relationship Id="rId7" Type="http://schemas.openxmlformats.org/officeDocument/2006/relationships/image" Target="../media/image15.pn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8.wav"/><Relationship Id="rId11" Type="http://schemas.openxmlformats.org/officeDocument/2006/relationships/image" Target="../media/image14.png"/><Relationship Id="rId5" Type="http://schemas.openxmlformats.org/officeDocument/2006/relationships/audio" Target="../media/audio17.wav"/><Relationship Id="rId10" Type="http://schemas.openxmlformats.org/officeDocument/2006/relationships/image" Target="../media/image13.png"/><Relationship Id="rId4" Type="http://schemas.openxmlformats.org/officeDocument/2006/relationships/audio" Target="../media/audio16.wav"/><Relationship Id="rId9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4" Type="http://schemas.openxmlformats.org/officeDocument/2006/relationships/image" Target="../media/image1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4" Type="http://schemas.openxmlformats.org/officeDocument/2006/relationships/image" Target="../media/image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4" Type="http://schemas.openxmlformats.org/officeDocument/2006/relationships/image" Target="../media/image21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4.wav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4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23.png"/><Relationship Id="rId10" Type="http://schemas.openxmlformats.org/officeDocument/2006/relationships/image" Target="../media/image5.png"/><Relationship Id="rId4" Type="http://schemas.openxmlformats.org/officeDocument/2006/relationships/audio" Target="../media/audio25.wav"/><Relationship Id="rId9" Type="http://schemas.openxmlformats.org/officeDocument/2006/relationships/image" Target="../media/image4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4.wav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5.png"/><Relationship Id="rId4" Type="http://schemas.openxmlformats.org/officeDocument/2006/relationships/audio" Target="../media/audio25.wav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0.wav"/><Relationship Id="rId7" Type="http://schemas.openxmlformats.org/officeDocument/2006/relationships/image" Target="../media/image18.png"/><Relationship Id="rId2" Type="http://schemas.openxmlformats.org/officeDocument/2006/relationships/audio" Target="../media/audio19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3.wav"/><Relationship Id="rId11" Type="http://schemas.openxmlformats.org/officeDocument/2006/relationships/image" Target="../media/image22.png"/><Relationship Id="rId5" Type="http://schemas.openxmlformats.org/officeDocument/2006/relationships/audio" Target="../media/audio22.wav"/><Relationship Id="rId10" Type="http://schemas.openxmlformats.org/officeDocument/2006/relationships/image" Target="../media/image21.png"/><Relationship Id="rId4" Type="http://schemas.openxmlformats.org/officeDocument/2006/relationships/audio" Target="../media/audio21.wav"/><Relationship Id="rId9" Type="http://schemas.openxmlformats.org/officeDocument/2006/relationships/image" Target="../media/image20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4.wav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5.png"/><Relationship Id="rId4" Type="http://schemas.openxmlformats.org/officeDocument/2006/relationships/audio" Target="../media/audio25.wav"/><Relationship Id="rId9" Type="http://schemas.openxmlformats.org/officeDocument/2006/relationships/image" Target="../media/image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4.wav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3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5.png"/><Relationship Id="rId4" Type="http://schemas.openxmlformats.org/officeDocument/2006/relationships/audio" Target="../media/audio25.wav"/><Relationship Id="rId9" Type="http://schemas.openxmlformats.org/officeDocument/2006/relationships/image" Target="../media/image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4.wav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5.png"/><Relationship Id="rId4" Type="http://schemas.openxmlformats.org/officeDocument/2006/relationships/audio" Target="../media/audio25.wav"/><Relationship Id="rId9" Type="http://schemas.openxmlformats.org/officeDocument/2006/relationships/image" Target="../media/image4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audio24.wav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1.png"/><Relationship Id="rId11" Type="http://schemas.openxmlformats.org/officeDocument/2006/relationships/image" Target="../media/image6.png"/><Relationship Id="rId5" Type="http://schemas.openxmlformats.org/officeDocument/2006/relationships/image" Target="../media/image31.png"/><Relationship Id="rId10" Type="http://schemas.openxmlformats.org/officeDocument/2006/relationships/image" Target="../media/image5.png"/><Relationship Id="rId4" Type="http://schemas.openxmlformats.org/officeDocument/2006/relationships/audio" Target="../media/audio25.wav"/><Relationship Id="rId9" Type="http://schemas.openxmlformats.org/officeDocument/2006/relationships/image" Target="../media/image4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4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9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audio" Target="../media/audio25.wav"/><Relationship Id="rId9" Type="http://schemas.openxmlformats.org/officeDocument/2006/relationships/image" Target="../media/image10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4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3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audio" Target="../media/audio25.wav"/><Relationship Id="rId9" Type="http://schemas.openxmlformats.org/officeDocument/2006/relationships/image" Target="../media/image10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4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1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audio" Target="../media/audio25.wav"/><Relationship Id="rId9" Type="http://schemas.openxmlformats.org/officeDocument/2006/relationships/image" Target="../media/image10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4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8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audio" Target="../media/audio25.wav"/><Relationship Id="rId9" Type="http://schemas.openxmlformats.org/officeDocument/2006/relationships/image" Target="../media/image10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4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0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audio" Target="../media/audio25.wav"/><Relationship Id="rId9" Type="http://schemas.openxmlformats.org/officeDocument/2006/relationships/image" Target="../media/image10.pn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4.wav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2.wav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31.png"/><Relationship Id="rId10" Type="http://schemas.openxmlformats.org/officeDocument/2006/relationships/image" Target="../media/image11.png"/><Relationship Id="rId4" Type="http://schemas.openxmlformats.org/officeDocument/2006/relationships/audio" Target="../media/audio25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22.wav"/><Relationship Id="rId7" Type="http://schemas.openxmlformats.org/officeDocument/2006/relationships/image" Target="../media/image19.png"/><Relationship Id="rId2" Type="http://schemas.openxmlformats.org/officeDocument/2006/relationships/audio" Target="../media/audio2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0.wav"/><Relationship Id="rId11" Type="http://schemas.openxmlformats.org/officeDocument/2006/relationships/image" Target="../media/image20.png"/><Relationship Id="rId5" Type="http://schemas.openxmlformats.org/officeDocument/2006/relationships/audio" Target="../media/audio19.wav"/><Relationship Id="rId10" Type="http://schemas.openxmlformats.org/officeDocument/2006/relationships/image" Target="../media/image18.png"/><Relationship Id="rId4" Type="http://schemas.openxmlformats.org/officeDocument/2006/relationships/audio" Target="../media/audio23.wav"/><Relationship Id="rId9" Type="http://schemas.openxmlformats.org/officeDocument/2006/relationships/image" Target="../media/image22.png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4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7.wav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audio" Target="../media/audio25.wav"/><Relationship Id="rId9" Type="http://schemas.openxmlformats.org/officeDocument/2006/relationships/image" Target="../media/image16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4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5.wav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audio" Target="../media/audio25.wav"/><Relationship Id="rId9" Type="http://schemas.openxmlformats.org/officeDocument/2006/relationships/image" Target="../media/image16.png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4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8.wav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audio" Target="../media/audio25.wav"/><Relationship Id="rId9" Type="http://schemas.openxmlformats.org/officeDocument/2006/relationships/image" Target="../media/image16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4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6.wav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10" Type="http://schemas.openxmlformats.org/officeDocument/2006/relationships/image" Target="../media/image17.png"/><Relationship Id="rId4" Type="http://schemas.openxmlformats.org/officeDocument/2006/relationships/audio" Target="../media/audio25.wav"/><Relationship Id="rId9" Type="http://schemas.openxmlformats.org/officeDocument/2006/relationships/image" Target="../media/image16.pn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24.wav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4.wav"/><Relationship Id="rId6" Type="http://schemas.openxmlformats.org/officeDocument/2006/relationships/image" Target="../media/image13.png"/><Relationship Id="rId5" Type="http://schemas.openxmlformats.org/officeDocument/2006/relationships/image" Target="../media/image31.png"/><Relationship Id="rId10" Type="http://schemas.openxmlformats.org/officeDocument/2006/relationships/image" Target="../media/image17.png"/><Relationship Id="rId4" Type="http://schemas.openxmlformats.org/officeDocument/2006/relationships/audio" Target="../media/audio25.wav"/><Relationship Id="rId9" Type="http://schemas.openxmlformats.org/officeDocument/2006/relationships/image" Target="../media/image1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4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0.wav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audio" Target="../media/audio25.wav"/><Relationship Id="rId9" Type="http://schemas.openxmlformats.org/officeDocument/2006/relationships/image" Target="../media/image21.pn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4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1.wav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audio" Target="../media/audio25.wav"/><Relationship Id="rId9" Type="http://schemas.openxmlformats.org/officeDocument/2006/relationships/image" Target="../media/image21.png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4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9.wav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audio" Target="../media/audio25.wav"/><Relationship Id="rId9" Type="http://schemas.openxmlformats.org/officeDocument/2006/relationships/image" Target="../media/image21.png"/></Relationships>
</file>

<file path=ppt/slides/_rels/slide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4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3.wav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audio" Target="../media/audio25.wav"/><Relationship Id="rId9" Type="http://schemas.openxmlformats.org/officeDocument/2006/relationships/image" Target="../media/image21.png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24.wav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2.wav"/><Relationship Id="rId6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openxmlformats.org/officeDocument/2006/relationships/image" Target="../media/image22.png"/><Relationship Id="rId4" Type="http://schemas.openxmlformats.org/officeDocument/2006/relationships/audio" Target="../media/audio25.wav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1"/>
          <p:cNvSpPr>
            <a:spLocks noChangeArrowheads="1"/>
          </p:cNvSpPr>
          <p:nvPr/>
        </p:nvSpPr>
        <p:spPr bwMode="auto">
          <a:xfrm>
            <a:off x="0" y="5715000"/>
            <a:ext cx="12192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1" dirty="0">
                <a:solidFill>
                  <a:srgbClr val="006600"/>
                </a:solidFill>
                <a:cs typeface="Arial" charset="0"/>
              </a:rPr>
              <a:t>Составил Хмеленок Николай Павлович</a:t>
            </a:r>
            <a:endParaRPr lang="ru-RU" sz="4400" dirty="0">
              <a:solidFill>
                <a:srgbClr val="006600"/>
              </a:solidFill>
            </a:endParaRPr>
          </a:p>
        </p:txBody>
      </p:sp>
      <p:sp>
        <p:nvSpPr>
          <p:cNvPr id="12" name="Объект 2"/>
          <p:cNvSpPr txBox="1">
            <a:spLocks/>
          </p:cNvSpPr>
          <p:nvPr/>
        </p:nvSpPr>
        <p:spPr bwMode="auto">
          <a:xfrm>
            <a:off x="0" y="1916832"/>
            <a:ext cx="12192000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ru-RU" sz="1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Одежда</a:t>
            </a:r>
            <a:endParaRPr lang="ru-RU" sz="12000" b="1" dirty="0">
              <a:ln w="1905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AutoShape 19">
            <a:hlinkClick r:id="" action="ppaction://hlinkshowjump?jump=nextslide"/>
          </p:cNvPr>
          <p:cNvSpPr>
            <a:spLocks noChangeArrowheads="1"/>
          </p:cNvSpPr>
          <p:nvPr/>
        </p:nvSpPr>
        <p:spPr bwMode="auto">
          <a:xfrm>
            <a:off x="11064552" y="260648"/>
            <a:ext cx="833327" cy="457050"/>
          </a:xfrm>
          <a:prstGeom prst="rightArrow">
            <a:avLst>
              <a:gd name="adj1" fmla="val 50000"/>
              <a:gd name="adj2" fmla="val 43681"/>
            </a:avLst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96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96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96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96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96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96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96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96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9600" kern="1200">
                <a:solidFill>
                  <a:srgbClr val="FF0000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eaLnBrk="1" hangingPunct="1"/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4" name="Прямоугольник 11"/>
          <p:cNvSpPr>
            <a:spLocks noChangeArrowheads="1"/>
          </p:cNvSpPr>
          <p:nvPr/>
        </p:nvSpPr>
        <p:spPr bwMode="auto">
          <a:xfrm>
            <a:off x="0" y="3933056"/>
            <a:ext cx="12192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4400" b="1" i="1" dirty="0" smtClean="0">
                <a:solidFill>
                  <a:srgbClr val="0033CC"/>
                </a:solidFill>
                <a:cs typeface="Arial" charset="0"/>
              </a:rPr>
              <a:t>Там, где нет стрелок,</a:t>
            </a:r>
          </a:p>
          <a:p>
            <a:pPr algn="ctr"/>
            <a:r>
              <a:rPr lang="ru-RU" sz="4400" b="1" i="1" dirty="0" smtClean="0">
                <a:solidFill>
                  <a:srgbClr val="0033CC"/>
                </a:solidFill>
                <a:cs typeface="Arial" charset="0"/>
              </a:rPr>
              <a:t>на другой слайд  переходить пробелом</a:t>
            </a:r>
            <a:endParaRPr lang="ru-RU" sz="4400" dirty="0">
              <a:solidFill>
                <a:srgbClr val="0033CC"/>
              </a:solidFill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 bwMode="auto">
          <a:xfrm>
            <a:off x="0" y="476672"/>
            <a:ext cx="121920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68263" algn="ctr" eaLnBrk="0" fontAlgn="auto" hangingPunct="0"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defRPr/>
            </a:pPr>
            <a:r>
              <a:rPr lang="de-DE" sz="1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Kleidung</a:t>
            </a:r>
            <a:endParaRPr lang="de-DE" sz="12000" b="1" dirty="0">
              <a:ln w="1905"/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e Klei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0" y="2358172"/>
            <a:ext cx="12192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ru-RU" altLang="ru-RU" sz="96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Что пропало?</a:t>
            </a:r>
            <a:endParaRPr lang="en-US" altLang="ru-RU" sz="96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Штриховая стрелка вправо 20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Запомни предметы одежды: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</p:txBody>
      </p:sp>
      <p:pic>
        <p:nvPicPr>
          <p:cNvPr id="11" name="Рисунок 10" descr="fartuk.png">
            <a:hlinkClick r:id="" action="ppaction://noaction">
              <a:snd r:embed="rId3" name="dieSchurze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81290" y="500042"/>
            <a:ext cx="1214446" cy="1737401"/>
          </a:xfrm>
          <a:prstGeom prst="rect">
            <a:avLst/>
          </a:prstGeom>
        </p:spPr>
      </p:pic>
      <p:pic>
        <p:nvPicPr>
          <p:cNvPr id="12" name="Рисунок 11" descr="kolgotki.png">
            <a:hlinkClick r:id="" action="ppaction://noaction">
              <a:snd r:embed="rId5" name="die_Strumpfhose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93684" y="4572008"/>
            <a:ext cx="2830392" cy="2090380"/>
          </a:xfrm>
          <a:prstGeom prst="rect">
            <a:avLst/>
          </a:prstGeom>
        </p:spPr>
      </p:pic>
      <p:pic>
        <p:nvPicPr>
          <p:cNvPr id="13" name="Рисунок 12" descr="jeans.png">
            <a:hlinkClick r:id="" action="ppaction://noaction">
              <a:snd r:embed="rId7" name="dieJeans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238744" y="5357826"/>
            <a:ext cx="1226462" cy="1171710"/>
          </a:xfrm>
          <a:prstGeom prst="rect">
            <a:avLst/>
          </a:prstGeom>
        </p:spPr>
      </p:pic>
      <p:pic>
        <p:nvPicPr>
          <p:cNvPr id="14" name="Рисунок 13" descr="sapogi.png">
            <a:hlinkClick r:id="" action="ppaction://noaction">
              <a:snd r:embed="rId9" name="derStiefel.wav"/>
            </a:hlinkClick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39206" y="5286388"/>
            <a:ext cx="1741647" cy="1329423"/>
          </a:xfrm>
          <a:prstGeom prst="rect">
            <a:avLst/>
          </a:prstGeom>
        </p:spPr>
      </p:pic>
      <p:pic>
        <p:nvPicPr>
          <p:cNvPr id="15" name="Рисунок 14" descr="pantoffeln.png">
            <a:hlinkClick r:id="" action="ppaction://noaction">
              <a:snd r:embed="rId11" name="die_Pantoffeln.wav"/>
            </a:hlinkClick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453718" y="5286388"/>
            <a:ext cx="1527170" cy="1284732"/>
          </a:xfrm>
          <a:prstGeom prst="rect">
            <a:avLst/>
          </a:prstGeom>
        </p:spPr>
      </p:pic>
      <p:pic>
        <p:nvPicPr>
          <p:cNvPr id="16" name="Рисунок 15" descr="blouse.png">
            <a:hlinkClick r:id="" action="ppaction://noaction">
              <a:snd r:embed="rId13" name="dieBluse.wav"/>
            </a:hlinkClick>
          </p:cNvPr>
          <p:cNvPicPr>
            <a:picLocks noChangeAspect="1"/>
          </p:cNvPicPr>
          <p:nvPr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642918"/>
            <a:ext cx="1381092" cy="1677039"/>
          </a:xfrm>
          <a:prstGeom prst="rect">
            <a:avLst/>
          </a:prstGeom>
        </p:spPr>
      </p:pic>
      <p:pic>
        <p:nvPicPr>
          <p:cNvPr id="17" name="Рисунок 16" descr="skirt.png">
            <a:hlinkClick r:id="" action="ppaction://noaction">
              <a:snd r:embed="rId15" name="dasHemd.wav"/>
            </a:hlinkClick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525156" y="2786058"/>
            <a:ext cx="1454113" cy="1357322"/>
          </a:xfrm>
          <a:prstGeom prst="rect">
            <a:avLst/>
          </a:prstGeom>
        </p:spPr>
      </p:pic>
      <p:pic>
        <p:nvPicPr>
          <p:cNvPr id="18" name="Рисунок 17" descr="sweater-yellow.png">
            <a:hlinkClick r:id="" action="ppaction://noaction">
              <a:snd r:embed="rId17" name="derPullover.wav"/>
            </a:hlinkClick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4238612" y="2571744"/>
            <a:ext cx="1566348" cy="1785950"/>
          </a:xfrm>
          <a:prstGeom prst="rect">
            <a:avLst/>
          </a:prstGeom>
        </p:spPr>
      </p:pic>
      <p:pic>
        <p:nvPicPr>
          <p:cNvPr id="19" name="Рисунок 18" descr="coat1.png">
            <a:hlinkClick r:id="" action="ppaction://noaction">
              <a:snd r:embed="rId19" name="derMantel.wav"/>
            </a:hlinkClick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5953124" y="2643182"/>
            <a:ext cx="1172025" cy="1716609"/>
          </a:xfrm>
          <a:prstGeom prst="rect">
            <a:avLst/>
          </a:prstGeom>
        </p:spPr>
      </p:pic>
      <p:pic>
        <p:nvPicPr>
          <p:cNvPr id="20" name="Рисунок 12" descr="dress.png">
            <a:hlinkClick r:id="" action="ppaction://noaction">
              <a:snd r:embed="rId21" name="dasKleid.wav"/>
            </a:hlinkClick>
          </p:cNvPr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8953520" y="2786058"/>
            <a:ext cx="1565425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Рисунок 14" descr="skirt.png">
            <a:hlinkClick r:id="" action="ppaction://noaction">
              <a:snd r:embed="rId23" name="derRock.wav"/>
            </a:hlinkClick>
          </p:cNvPr>
          <p:cNvPicPr>
            <a:picLocks noChangeAspect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2166910" y="2786058"/>
            <a:ext cx="165223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" descr="C:\Users\Ольга\Downloads\i.jpg">
            <a:hlinkClick r:id="" action="ppaction://noaction">
              <a:snd r:embed="rId25" name="dieHose.wav"/>
            </a:hlinkClick>
          </p:cNvPr>
          <p:cNvPicPr>
            <a:picLocks noChangeAspect="1" noChangeArrowheads="1"/>
          </p:cNvPicPr>
          <p:nvPr/>
        </p:nvPicPr>
        <p:blipFill>
          <a:blip r:embed="rId2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81092" y="642918"/>
            <a:ext cx="164307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schoes.png">
            <a:hlinkClick r:id="" action="ppaction://noaction">
              <a:snd r:embed="rId27" name="die_Schuhe.wav"/>
            </a:hlinkClick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1738282" y="5357826"/>
            <a:ext cx="1857388" cy="1182570"/>
          </a:xfrm>
          <a:prstGeom prst="rect">
            <a:avLst/>
          </a:prstGeom>
        </p:spPr>
      </p:pic>
      <p:pic>
        <p:nvPicPr>
          <p:cNvPr id="24" name="Рисунок 23" descr="socks-pink.png">
            <a:hlinkClick r:id="" action="ppaction://noaction">
              <a:snd r:embed="rId29" name="die_Socken.wav"/>
            </a:hlinkClick>
          </p:cNvPr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166646" y="5000636"/>
            <a:ext cx="1357322" cy="1574884"/>
          </a:xfrm>
          <a:prstGeom prst="rect">
            <a:avLst/>
          </a:prstGeom>
        </p:spPr>
      </p:pic>
      <p:pic>
        <p:nvPicPr>
          <p:cNvPr id="25" name="Рисунок 24" descr="scarf.png">
            <a:hlinkClick r:id="" action="ppaction://noaction">
              <a:snd r:embed="rId31" name="derSchall.wav"/>
            </a:hlinkClick>
          </p:cNvPr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7524760" y="2571744"/>
            <a:ext cx="1165757" cy="1738320"/>
          </a:xfrm>
          <a:prstGeom prst="rect">
            <a:avLst/>
          </a:prstGeom>
        </p:spPr>
      </p:pic>
      <p:pic>
        <p:nvPicPr>
          <p:cNvPr id="26" name="Рисунок 25" descr="red-gloves.png">
            <a:hlinkClick r:id="" action="ppaction://noaction">
              <a:snd r:embed="rId33" name="die_Handschuhe.wav"/>
            </a:hlinkClick>
          </p:cNvPr>
          <p:cNvPicPr>
            <a:picLocks noChangeAspect="1"/>
          </p:cNvPicPr>
          <p:nvPr/>
        </p:nvPicPr>
        <p:blipFill>
          <a:blip r:embed="rId34" cstate="print"/>
          <a:stretch>
            <a:fillRect/>
          </a:stretch>
        </p:blipFill>
        <p:spPr>
          <a:xfrm>
            <a:off x="3667108" y="5357826"/>
            <a:ext cx="1406259" cy="1105319"/>
          </a:xfrm>
          <a:prstGeom prst="rect">
            <a:avLst/>
          </a:prstGeom>
        </p:spPr>
      </p:pic>
      <p:pic>
        <p:nvPicPr>
          <p:cNvPr id="27" name="Рисунок 7" descr="umbrella.png">
            <a:hlinkClick r:id="" action="ppaction://noaction">
              <a:snd r:embed="rId35" name="der_Regenschirm.wav"/>
            </a:hlinkClick>
          </p:cNvPr>
          <p:cNvPicPr>
            <a:picLocks noChangeAspect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10866727" y="857232"/>
            <a:ext cx="1325273" cy="1368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Рисунок 17" descr="zhenskaja-shljapa.png">
            <a:hlinkClick r:id="" action="ppaction://noaction">
              <a:snd r:embed="rId37" name="derHut.wav"/>
            </a:hlinkClick>
          </p:cNvPr>
          <p:cNvPicPr>
            <a:picLocks noChangeAspect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9310710" y="785794"/>
            <a:ext cx="1301635" cy="118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6" descr="E:\Клипарты\ОДЕЖДА\83165.png">
            <a:hlinkClick r:id="" action="ppaction://noaction">
              <a:snd r:embed="rId39" name="dieMutze.wav"/>
            </a:hlinkClick>
          </p:cNvPr>
          <p:cNvPicPr>
            <a:picLocks noChangeAspect="1" noChangeArrowheads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0050" y="500042"/>
            <a:ext cx="1571636" cy="157163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30" name="Рисунок 29" descr="suit.png">
            <a:hlinkClick r:id="" action="ppaction://noaction">
              <a:snd r:embed="rId41" name="derAnzug.wav"/>
            </a:hlinkClick>
          </p:cNvPr>
          <p:cNvPicPr>
            <a:picLocks noChangeAspect="1"/>
          </p:cNvPicPr>
          <p:nvPr/>
        </p:nvPicPr>
        <p:blipFill>
          <a:blip r:embed="rId42" cstate="print"/>
          <a:stretch>
            <a:fillRect/>
          </a:stretch>
        </p:blipFill>
        <p:spPr>
          <a:xfrm>
            <a:off x="595274" y="2643182"/>
            <a:ext cx="1073312" cy="1714512"/>
          </a:xfrm>
          <a:prstGeom prst="rect">
            <a:avLst/>
          </a:prstGeom>
        </p:spPr>
      </p:pic>
      <p:pic>
        <p:nvPicPr>
          <p:cNvPr id="32" name="Рисунок 31" descr="jacke00.png">
            <a:hlinkClick r:id="" action="ppaction://noaction">
              <a:snd r:embed="rId43" name="die_Jacke.wav"/>
            </a:hlinkClick>
          </p:cNvPr>
          <p:cNvPicPr>
            <a:picLocks noChangeAspect="1"/>
          </p:cNvPicPr>
          <p:nvPr/>
        </p:nvPicPr>
        <p:blipFill>
          <a:blip r:embed="rId44" cstate="print"/>
          <a:stretch>
            <a:fillRect/>
          </a:stretch>
        </p:blipFill>
        <p:spPr>
          <a:xfrm>
            <a:off x="6024562" y="571480"/>
            <a:ext cx="1383388" cy="1372942"/>
          </a:xfrm>
          <a:prstGeom prst="rect">
            <a:avLst/>
          </a:prstGeom>
        </p:spPr>
      </p:pic>
      <p:pic>
        <p:nvPicPr>
          <p:cNvPr id="31" name="Рисунок 30" descr="strumpfe.png">
            <a:hlinkClick r:id="" action="ppaction://noaction">
              <a:snd r:embed="rId45" name="derStrumpf.wav"/>
            </a:hlinkClick>
          </p:cNvPr>
          <p:cNvPicPr>
            <a:picLocks noChangeAspect="1"/>
          </p:cNvPicPr>
          <p:nvPr/>
        </p:nvPicPr>
        <p:blipFill>
          <a:blip r:embed="rId46" cstate="print"/>
          <a:stretch>
            <a:fillRect/>
          </a:stretch>
        </p:blipFill>
        <p:spPr>
          <a:xfrm>
            <a:off x="7739074" y="642918"/>
            <a:ext cx="1349791" cy="139104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>
            <a:hlinkClick r:id="" action="ppaction://noaction">
              <a:snd r:embed="rId3" name="dieKleidung.wav"/>
            </a:hlinkClick>
          </p:cNvPr>
          <p:cNvSpPr txBox="1">
            <a:spLocks noChangeArrowheads="1"/>
          </p:cNvSpPr>
          <p:nvPr/>
        </p:nvSpPr>
        <p:spPr bwMode="auto">
          <a:xfrm>
            <a:off x="831728" y="0"/>
            <a:ext cx="116936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>
                <a:latin typeface="Arial" charset="0"/>
              </a:rPr>
              <a:t>die </a:t>
            </a:r>
            <a:r>
              <a:rPr lang="de-DE" sz="4400" b="1" i="1" dirty="0" smtClean="0">
                <a:latin typeface="Arial" charset="0"/>
              </a:rPr>
              <a:t>Kleidung</a:t>
            </a:r>
            <a:r>
              <a:rPr lang="ru-RU" sz="4400" b="1" i="1" dirty="0" smtClean="0">
                <a:latin typeface="Arial" charset="0"/>
              </a:rPr>
              <a:t> –</a:t>
            </a:r>
            <a:r>
              <a:rPr lang="ru-RU" sz="4400" b="1" i="1" dirty="0">
                <a:latin typeface="Arial" charset="0"/>
              </a:rPr>
              <a:t> </a:t>
            </a:r>
            <a:r>
              <a:rPr lang="ru-RU" sz="4400" b="1" i="1" dirty="0" smtClean="0">
                <a:latin typeface="Arial" charset="0"/>
              </a:rPr>
              <a:t>одежда</a:t>
            </a:r>
          </a:p>
        </p:txBody>
      </p:sp>
      <p:sp>
        <p:nvSpPr>
          <p:cNvPr id="4" name="Text Box 20">
            <a:hlinkClick r:id="" action="ppaction://noaction">
              <a:snd r:embed="rId4" name="dieMutze-n.wav"/>
            </a:hlinkClick>
          </p:cNvPr>
          <p:cNvSpPr txBox="1">
            <a:spLocks noChangeArrowheads="1"/>
          </p:cNvSpPr>
          <p:nvPr/>
        </p:nvSpPr>
        <p:spPr bwMode="auto">
          <a:xfrm>
            <a:off x="809588" y="1428736"/>
            <a:ext cx="113824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>
                <a:latin typeface="Arial" charset="0"/>
              </a:rPr>
              <a:t>die Mütze (die Mützen</a:t>
            </a:r>
            <a:r>
              <a:rPr lang="de-DE" sz="4400" b="1" i="1" dirty="0" smtClean="0">
                <a:latin typeface="Arial" charset="0"/>
              </a:rPr>
              <a:t>)</a:t>
            </a:r>
            <a:r>
              <a:rPr lang="ru-RU" sz="4400" b="1" i="1" dirty="0" smtClean="0">
                <a:latin typeface="Arial" charset="0"/>
              </a:rPr>
              <a:t> – шапка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5" name="Прямоугольник 4">
            <a:hlinkClick r:id="" action="ppaction://noaction">
              <a:snd r:embed="rId5" name="dieJacke-n.wav"/>
            </a:hlinkClick>
          </p:cNvPr>
          <p:cNvSpPr/>
          <p:nvPr/>
        </p:nvSpPr>
        <p:spPr>
          <a:xfrm>
            <a:off x="809588" y="2143116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Jacke (die Jacken)</a:t>
            </a:r>
            <a:r>
              <a:rPr lang="ru-RU" sz="4400" b="1" i="1" dirty="0" smtClean="0">
                <a:latin typeface="Arial" charset="0"/>
              </a:rPr>
              <a:t> – куртка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6" name="Прямоугольник 5">
            <a:hlinkClick r:id="" action="ppaction://noaction">
              <a:snd r:embed="rId6" name="dieHose-n.wav"/>
            </a:hlinkClick>
          </p:cNvPr>
          <p:cNvSpPr/>
          <p:nvPr/>
        </p:nvSpPr>
        <p:spPr>
          <a:xfrm>
            <a:off x="809588" y="2857496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Hose</a:t>
            </a:r>
            <a:r>
              <a:rPr lang="ru-RU" sz="4400" b="1" i="1" dirty="0" smtClean="0">
                <a:latin typeface="Arial" charset="0"/>
              </a:rPr>
              <a:t> (</a:t>
            </a:r>
            <a:r>
              <a:rPr lang="de-DE" sz="4400" b="1" i="1" dirty="0" smtClean="0">
                <a:latin typeface="Arial" charset="0"/>
              </a:rPr>
              <a:t>die Hosen</a:t>
            </a:r>
            <a:r>
              <a:rPr lang="ru-RU" sz="4400" b="1" i="1" dirty="0" smtClean="0">
                <a:latin typeface="Arial" charset="0"/>
              </a:rPr>
              <a:t>) – брюки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7" name="Прямоугольник 6">
            <a:hlinkClick r:id="" action="ppaction://noaction">
              <a:snd r:embed="rId7" name="die_Strumpfhose_Strumpfhosen.wav"/>
            </a:hlinkClick>
          </p:cNvPr>
          <p:cNvSpPr/>
          <p:nvPr/>
        </p:nvSpPr>
        <p:spPr>
          <a:xfrm>
            <a:off x="809588" y="3571876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4400" b="1" i="1" dirty="0" smtClean="0">
                <a:latin typeface="Arial" charset="0"/>
              </a:rPr>
              <a:t>die Strumpfhose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r>
              <a:rPr lang="ru-RU" sz="4400" b="1" i="1" dirty="0" smtClean="0">
                <a:latin typeface="Arial" charset="0"/>
              </a:rPr>
              <a:t> – колготки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8" name="Прямоугольник 7">
            <a:hlinkClick r:id="" action="ppaction://noaction">
              <a:snd r:embed="rId8" name="dieBluse-n.wav"/>
            </a:hlinkClick>
          </p:cNvPr>
          <p:cNvSpPr/>
          <p:nvPr/>
        </p:nvSpPr>
        <p:spPr>
          <a:xfrm>
            <a:off x="809588" y="714356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Bluse (die Blusen)</a:t>
            </a:r>
            <a:r>
              <a:rPr lang="ru-RU" sz="4400" b="1" i="1" dirty="0" smtClean="0">
                <a:latin typeface="Arial" charset="0"/>
              </a:rPr>
              <a:t> – блузка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9" name="Прямоугольник 8">
            <a:hlinkClick r:id="" action="ppaction://noaction">
              <a:snd r:embed="rId9" name="dieSchurze.wav"/>
            </a:hlinkClick>
          </p:cNvPr>
          <p:cNvSpPr/>
          <p:nvPr/>
        </p:nvSpPr>
        <p:spPr>
          <a:xfrm>
            <a:off x="809588" y="4286256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Schürze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r>
              <a:rPr lang="ru-RU" sz="4400" b="1" i="1" dirty="0" smtClean="0">
                <a:latin typeface="Arial" charset="0"/>
              </a:rPr>
              <a:t> – фартук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0" name="Прямоугольник 9">
            <a:hlinkClick r:id="" action="ppaction://noaction">
              <a:snd r:embed="rId10" name="dieKrawatte.WAV"/>
            </a:hlinkClick>
          </p:cNvPr>
          <p:cNvSpPr/>
          <p:nvPr/>
        </p:nvSpPr>
        <p:spPr>
          <a:xfrm>
            <a:off x="809588" y="5072074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Krawatte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r>
              <a:rPr lang="ru-RU" sz="4400" b="1" i="1" dirty="0" smtClean="0">
                <a:latin typeface="Arial" charset="0"/>
              </a:rPr>
              <a:t> – галстук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1" name="Прямоугольник 10">
            <a:hlinkClick r:id="" action="ppaction://noaction">
              <a:snd r:embed="rId11" name="die_Brille.wav"/>
            </a:hlinkClick>
          </p:cNvPr>
          <p:cNvSpPr/>
          <p:nvPr/>
        </p:nvSpPr>
        <p:spPr>
          <a:xfrm>
            <a:off x="809588" y="5857892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4400" b="1" i="1" dirty="0" smtClean="0">
                <a:latin typeface="Arial" charset="0"/>
              </a:rPr>
              <a:t>die Brille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r>
              <a:rPr lang="ru-RU" sz="4400" b="1" i="1" dirty="0" smtClean="0">
                <a:latin typeface="Arial" charset="0"/>
              </a:rPr>
              <a:t> – очки</a:t>
            </a:r>
            <a:endParaRPr lang="ru-RU" sz="4400" b="1" i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>
            <a:hlinkClick r:id="" action="ppaction://noaction">
              <a:snd r:embed="rId3" name="dieKleidung.wav"/>
            </a:hlinkClick>
          </p:cNvPr>
          <p:cNvSpPr txBox="1">
            <a:spLocks noChangeArrowheads="1"/>
          </p:cNvSpPr>
          <p:nvPr/>
        </p:nvSpPr>
        <p:spPr bwMode="auto">
          <a:xfrm>
            <a:off x="1418860" y="0"/>
            <a:ext cx="1110655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>
                <a:latin typeface="Arial" charset="0"/>
              </a:rPr>
              <a:t>die </a:t>
            </a:r>
            <a:r>
              <a:rPr lang="de-DE" sz="4400" b="1" i="1" dirty="0" smtClean="0">
                <a:latin typeface="Arial" charset="0"/>
              </a:rPr>
              <a:t>Kleidung</a:t>
            </a:r>
            <a:endParaRPr lang="ru-RU" sz="4400" b="1" i="1" dirty="0" smtClean="0">
              <a:latin typeface="Arial" charset="0"/>
            </a:endParaRPr>
          </a:p>
        </p:txBody>
      </p:sp>
      <p:sp>
        <p:nvSpPr>
          <p:cNvPr id="4" name="Text Box 20">
            <a:hlinkClick r:id="" action="ppaction://noaction">
              <a:snd r:embed="rId4" name="dieMutze-n.wav"/>
            </a:hlinkClick>
          </p:cNvPr>
          <p:cNvSpPr txBox="1">
            <a:spLocks noChangeArrowheads="1"/>
          </p:cNvSpPr>
          <p:nvPr/>
        </p:nvSpPr>
        <p:spPr bwMode="auto">
          <a:xfrm>
            <a:off x="1381092" y="1428736"/>
            <a:ext cx="1081090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>
                <a:latin typeface="Arial" charset="0"/>
              </a:rPr>
              <a:t>die Mütze (die Mützen</a:t>
            </a:r>
            <a:r>
              <a:rPr lang="de-DE" sz="4400" b="1" i="1" dirty="0" smtClean="0">
                <a:latin typeface="Arial" charset="0"/>
              </a:rPr>
              <a:t>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5" name="Прямоугольник 4">
            <a:hlinkClick r:id="" action="ppaction://noaction">
              <a:snd r:embed="rId5" name="dieJacke-n.wav"/>
            </a:hlinkClick>
          </p:cNvPr>
          <p:cNvSpPr/>
          <p:nvPr/>
        </p:nvSpPr>
        <p:spPr>
          <a:xfrm>
            <a:off x="1381092" y="2143116"/>
            <a:ext cx="10810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Jacke (die Jacken)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6" name="Прямоугольник 5">
            <a:hlinkClick r:id="" action="ppaction://noaction">
              <a:snd r:embed="rId6" name="dieHose-n.wav"/>
            </a:hlinkClick>
          </p:cNvPr>
          <p:cNvSpPr/>
          <p:nvPr/>
        </p:nvSpPr>
        <p:spPr>
          <a:xfrm>
            <a:off x="1381092" y="2857496"/>
            <a:ext cx="10810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Hose</a:t>
            </a:r>
            <a:r>
              <a:rPr lang="ru-RU" sz="4400" b="1" i="1" dirty="0" smtClean="0">
                <a:latin typeface="Arial" charset="0"/>
              </a:rPr>
              <a:t> (</a:t>
            </a:r>
            <a:r>
              <a:rPr lang="de-DE" sz="4400" b="1" i="1" dirty="0" smtClean="0">
                <a:latin typeface="Arial" charset="0"/>
              </a:rPr>
              <a:t>die Hosen</a:t>
            </a:r>
            <a:r>
              <a:rPr lang="ru-RU" sz="4400" b="1" i="1" dirty="0" smtClean="0">
                <a:latin typeface="Arial" charset="0"/>
              </a:rPr>
              <a:t>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7" name="Прямоугольник 6">
            <a:hlinkClick r:id="" action="ppaction://noaction">
              <a:snd r:embed="rId7" name="die_Strumpfhose_Strumpfhosen.wav"/>
            </a:hlinkClick>
          </p:cNvPr>
          <p:cNvSpPr/>
          <p:nvPr/>
        </p:nvSpPr>
        <p:spPr>
          <a:xfrm>
            <a:off x="1381092" y="3571876"/>
            <a:ext cx="10810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4400" b="1" i="1" dirty="0" smtClean="0">
                <a:latin typeface="Arial" charset="0"/>
              </a:rPr>
              <a:t>die Strumpfhose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8" name="Прямоугольник 7">
            <a:hlinkClick r:id="" action="ppaction://noaction">
              <a:snd r:embed="rId8" name="dieBluse-n.wav"/>
            </a:hlinkClick>
          </p:cNvPr>
          <p:cNvSpPr/>
          <p:nvPr/>
        </p:nvSpPr>
        <p:spPr>
          <a:xfrm>
            <a:off x="1381092" y="714356"/>
            <a:ext cx="10810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Bluse (die Blusen)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9" name="Прямоугольник 8">
            <a:hlinkClick r:id="" action="ppaction://noaction">
              <a:snd r:embed="rId9" name="dieSchurze.wav"/>
            </a:hlinkClick>
          </p:cNvPr>
          <p:cNvSpPr/>
          <p:nvPr/>
        </p:nvSpPr>
        <p:spPr>
          <a:xfrm>
            <a:off x="1381092" y="4286256"/>
            <a:ext cx="10810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Schürze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0" name="Прямоугольник 9">
            <a:hlinkClick r:id="" action="ppaction://noaction">
              <a:snd r:embed="rId10" name="dieKrawatte.WAV"/>
            </a:hlinkClick>
          </p:cNvPr>
          <p:cNvSpPr/>
          <p:nvPr/>
        </p:nvSpPr>
        <p:spPr>
          <a:xfrm>
            <a:off x="1381092" y="5072074"/>
            <a:ext cx="10810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Krawatte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1" name="Прямоугольник 10">
            <a:hlinkClick r:id="" action="ppaction://noaction">
              <a:snd r:embed="rId11" name="die_Brille.wav"/>
            </a:hlinkClick>
          </p:cNvPr>
          <p:cNvSpPr/>
          <p:nvPr/>
        </p:nvSpPr>
        <p:spPr>
          <a:xfrm>
            <a:off x="1381092" y="5857892"/>
            <a:ext cx="108109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4400" b="1" i="1" dirty="0" smtClean="0">
                <a:latin typeface="Arial" charset="0"/>
              </a:rPr>
              <a:t>die Brille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endParaRPr lang="ru-RU" sz="4400" b="1" i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>
            <a:hlinkClick r:id="" action="ppaction://noaction">
              <a:snd r:embed="rId3" name="dieKleidung.wav"/>
            </a:hlinkClick>
          </p:cNvPr>
          <p:cNvSpPr txBox="1">
            <a:spLocks noChangeArrowheads="1"/>
          </p:cNvSpPr>
          <p:nvPr/>
        </p:nvSpPr>
        <p:spPr bwMode="auto">
          <a:xfrm>
            <a:off x="1785820" y="0"/>
            <a:ext cx="107396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одежда</a:t>
            </a:r>
          </a:p>
        </p:txBody>
      </p:sp>
      <p:sp>
        <p:nvSpPr>
          <p:cNvPr id="4" name="Text Box 20">
            <a:hlinkClick r:id="" action="ppaction://noaction">
              <a:snd r:embed="rId4" name="dieMutze-n.wav"/>
            </a:hlinkClick>
          </p:cNvPr>
          <p:cNvSpPr txBox="1">
            <a:spLocks noChangeArrowheads="1"/>
          </p:cNvSpPr>
          <p:nvPr/>
        </p:nvSpPr>
        <p:spPr bwMode="auto">
          <a:xfrm>
            <a:off x="1738282" y="1428736"/>
            <a:ext cx="1045371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шапка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5" name="Прямоугольник 4">
            <a:hlinkClick r:id="" action="ppaction://noaction">
              <a:snd r:embed="rId5" name="dieJacke-n.wav"/>
            </a:hlinkClick>
          </p:cNvPr>
          <p:cNvSpPr/>
          <p:nvPr/>
        </p:nvSpPr>
        <p:spPr>
          <a:xfrm>
            <a:off x="1738282" y="2143116"/>
            <a:ext cx="104537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куртка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6" name="Прямоугольник 5">
            <a:hlinkClick r:id="" action="ppaction://noaction">
              <a:snd r:embed="rId6" name="dieHose-n.wav"/>
            </a:hlinkClick>
          </p:cNvPr>
          <p:cNvSpPr/>
          <p:nvPr/>
        </p:nvSpPr>
        <p:spPr>
          <a:xfrm>
            <a:off x="1738282" y="2857496"/>
            <a:ext cx="104537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брюки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7" name="Прямоугольник 6">
            <a:hlinkClick r:id="" action="ppaction://noaction">
              <a:snd r:embed="rId7" name="die_Strumpfhose_Strumpfhosen.wav"/>
            </a:hlinkClick>
          </p:cNvPr>
          <p:cNvSpPr/>
          <p:nvPr/>
        </p:nvSpPr>
        <p:spPr>
          <a:xfrm>
            <a:off x="1738282" y="3571876"/>
            <a:ext cx="104537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i="1" dirty="0" smtClean="0">
                <a:latin typeface="Arial" charset="0"/>
              </a:rPr>
              <a:t>колготки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8" name="Прямоугольник 7">
            <a:hlinkClick r:id="" action="ppaction://noaction">
              <a:snd r:embed="rId8" name="dieBluse-n.wav"/>
            </a:hlinkClick>
          </p:cNvPr>
          <p:cNvSpPr/>
          <p:nvPr/>
        </p:nvSpPr>
        <p:spPr>
          <a:xfrm>
            <a:off x="1738282" y="714356"/>
            <a:ext cx="104537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блузка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9" name="Прямоугольник 8">
            <a:hlinkClick r:id="" action="ppaction://noaction">
              <a:snd r:embed="rId9" name="dieSchurze.wav"/>
            </a:hlinkClick>
          </p:cNvPr>
          <p:cNvSpPr/>
          <p:nvPr/>
        </p:nvSpPr>
        <p:spPr>
          <a:xfrm>
            <a:off x="1738282" y="4286256"/>
            <a:ext cx="104537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фартук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0" name="Прямоугольник 9">
            <a:hlinkClick r:id="" action="ppaction://noaction">
              <a:snd r:embed="rId10" name="dieKrawatte.WAV"/>
            </a:hlinkClick>
          </p:cNvPr>
          <p:cNvSpPr/>
          <p:nvPr/>
        </p:nvSpPr>
        <p:spPr>
          <a:xfrm>
            <a:off x="1738282" y="5072074"/>
            <a:ext cx="104537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галстук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1" name="Прямоугольник 10">
            <a:hlinkClick r:id="" action="ppaction://noaction">
              <a:snd r:embed="rId11" name="die_Brille.wav"/>
            </a:hlinkClick>
          </p:cNvPr>
          <p:cNvSpPr/>
          <p:nvPr/>
        </p:nvSpPr>
        <p:spPr>
          <a:xfrm>
            <a:off x="1738282" y="5857892"/>
            <a:ext cx="104537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i="1" dirty="0" smtClean="0">
                <a:latin typeface="Arial" charset="0"/>
              </a:rPr>
              <a:t>очки</a:t>
            </a:r>
            <a:endParaRPr lang="ru-RU" sz="4400" b="1" i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>
            <a:hlinkClick r:id="" action="ppaction://noaction">
              <a:snd r:embed="rId3" name="derAnzug.wav"/>
            </a:hlinkClick>
          </p:cNvPr>
          <p:cNvSpPr txBox="1">
            <a:spLocks noChangeArrowheads="1"/>
          </p:cNvSpPr>
          <p:nvPr/>
        </p:nvSpPr>
        <p:spPr bwMode="auto">
          <a:xfrm>
            <a:off x="1345470" y="0"/>
            <a:ext cx="1117995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Anzug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e)</a:t>
            </a:r>
            <a:r>
              <a:rPr lang="ru-RU" sz="4400" b="1" i="1" dirty="0" smtClean="0">
                <a:latin typeface="Arial" charset="0"/>
              </a:rPr>
              <a:t> – костюм</a:t>
            </a:r>
          </a:p>
        </p:txBody>
      </p:sp>
      <p:sp>
        <p:nvSpPr>
          <p:cNvPr id="4" name="Text Box 20">
            <a:hlinkClick r:id="" action="ppaction://noaction">
              <a:snd r:embed="rId4" name="derRock-e.wav"/>
            </a:hlinkClick>
          </p:cNvPr>
          <p:cNvSpPr txBox="1">
            <a:spLocks noChangeArrowheads="1"/>
          </p:cNvSpPr>
          <p:nvPr/>
        </p:nvSpPr>
        <p:spPr bwMode="auto">
          <a:xfrm>
            <a:off x="1309654" y="1428736"/>
            <a:ext cx="1088234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Rock 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e)</a:t>
            </a:r>
            <a:r>
              <a:rPr lang="ru-RU" sz="4400" b="1" i="1" dirty="0" smtClean="0">
                <a:latin typeface="Arial" charset="0"/>
              </a:rPr>
              <a:t> – юбка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5" name="Прямоугольник 4">
            <a:hlinkClick r:id="" action="ppaction://noaction">
              <a:snd r:embed="rId5" name="der_Regenmantel.wav"/>
            </a:hlinkClick>
          </p:cNvPr>
          <p:cNvSpPr/>
          <p:nvPr/>
        </p:nvSpPr>
        <p:spPr>
          <a:xfrm>
            <a:off x="1309654" y="2143116"/>
            <a:ext cx="10882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Regenmantel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)</a:t>
            </a:r>
            <a:r>
              <a:rPr lang="ru-RU" sz="4400" b="1" i="1" dirty="0" smtClean="0">
                <a:latin typeface="Arial" charset="0"/>
              </a:rPr>
              <a:t> – плащ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6" name="Прямоугольник 5">
            <a:hlinkClick r:id="" action="ppaction://noaction">
              <a:snd r:embed="rId6" name="der_Regenschirm.wav"/>
            </a:hlinkClick>
          </p:cNvPr>
          <p:cNvSpPr/>
          <p:nvPr/>
        </p:nvSpPr>
        <p:spPr>
          <a:xfrm>
            <a:off x="1309654" y="2857496"/>
            <a:ext cx="10882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Regenschirm</a:t>
            </a:r>
            <a:r>
              <a:rPr lang="ru-RU" sz="4400" b="1" i="1" dirty="0" smtClean="0">
                <a:latin typeface="Arial" charset="0"/>
              </a:rPr>
              <a:t> (–</a:t>
            </a:r>
            <a:r>
              <a:rPr lang="de-DE" sz="4400" b="1" i="1" dirty="0" smtClean="0">
                <a:latin typeface="Arial" charset="0"/>
              </a:rPr>
              <a:t>e</a:t>
            </a:r>
            <a:r>
              <a:rPr lang="ru-RU" sz="4400" b="1" i="1" dirty="0" smtClean="0">
                <a:latin typeface="Arial" charset="0"/>
              </a:rPr>
              <a:t>) – зонтик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7" name="Прямоугольник 6">
            <a:hlinkClick r:id="" action="ppaction://noaction">
              <a:snd r:embed="rId7" name="derHut-e.wav"/>
            </a:hlinkClick>
          </p:cNvPr>
          <p:cNvSpPr/>
          <p:nvPr/>
        </p:nvSpPr>
        <p:spPr>
          <a:xfrm>
            <a:off x="1309654" y="3571876"/>
            <a:ext cx="10882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4400" b="1" i="1" dirty="0" smtClean="0">
                <a:latin typeface="Arial" charset="0"/>
              </a:rPr>
              <a:t>der Hut 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e)</a:t>
            </a:r>
            <a:r>
              <a:rPr lang="ru-RU" sz="4400" b="1" i="1" dirty="0" smtClean="0">
                <a:latin typeface="Arial" charset="0"/>
              </a:rPr>
              <a:t> – шляпа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8" name="Прямоугольник 7">
            <a:hlinkClick r:id="" action="ppaction://noaction">
              <a:snd r:embed="rId8" name="der_Mantel_Mantel.wav"/>
            </a:hlinkClick>
          </p:cNvPr>
          <p:cNvSpPr/>
          <p:nvPr/>
        </p:nvSpPr>
        <p:spPr>
          <a:xfrm>
            <a:off x="1309654" y="714356"/>
            <a:ext cx="10882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Mantel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)</a:t>
            </a:r>
            <a:r>
              <a:rPr lang="ru-RU" sz="4400" b="1" i="1" dirty="0" smtClean="0">
                <a:latin typeface="Arial" charset="0"/>
              </a:rPr>
              <a:t> – пальто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9" name="Прямоугольник 8">
            <a:hlinkClick r:id="" action="ppaction://noaction">
              <a:snd r:embed="rId9" name="derSchall.wav"/>
            </a:hlinkClick>
          </p:cNvPr>
          <p:cNvSpPr/>
          <p:nvPr/>
        </p:nvSpPr>
        <p:spPr>
          <a:xfrm>
            <a:off x="1309654" y="4286256"/>
            <a:ext cx="10882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Schal</a:t>
            </a:r>
            <a:r>
              <a:rPr lang="ru-RU" sz="4400" b="1" i="1" dirty="0" smtClean="0">
                <a:latin typeface="Arial" charset="0"/>
              </a:rPr>
              <a:t> – шарф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0" name="Прямоугольник 9">
            <a:hlinkClick r:id="" action="ppaction://noaction">
              <a:snd r:embed="rId10" name="die_Schuhe.wav"/>
            </a:hlinkClick>
          </p:cNvPr>
          <p:cNvSpPr/>
          <p:nvPr/>
        </p:nvSpPr>
        <p:spPr>
          <a:xfrm>
            <a:off x="1309654" y="5072074"/>
            <a:ext cx="10882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Schuh 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e)</a:t>
            </a:r>
            <a:r>
              <a:rPr lang="ru-RU" sz="4400" b="1" i="1" dirty="0" smtClean="0">
                <a:latin typeface="Arial" charset="0"/>
              </a:rPr>
              <a:t> – ботинок, туфель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1" name="Прямоугольник 10">
            <a:hlinkClick r:id="" action="ppaction://noaction">
              <a:snd r:embed="rId11" name="der_Pullover.wav"/>
            </a:hlinkClick>
          </p:cNvPr>
          <p:cNvSpPr/>
          <p:nvPr/>
        </p:nvSpPr>
        <p:spPr>
          <a:xfrm>
            <a:off x="1309654" y="5857892"/>
            <a:ext cx="1088234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4400" b="1" i="1" dirty="0" smtClean="0">
                <a:latin typeface="Arial" charset="0"/>
              </a:rPr>
              <a:t>der Pullover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)</a:t>
            </a:r>
            <a:r>
              <a:rPr lang="ru-RU" sz="4400" b="1" i="1" dirty="0" smtClean="0">
                <a:latin typeface="Arial" charset="0"/>
              </a:rPr>
              <a:t> – пуловер, свитер</a:t>
            </a:r>
            <a:endParaRPr lang="ru-RU" sz="4400" b="1" i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>
            <a:hlinkClick r:id="" action="ppaction://noaction">
              <a:snd r:embed="rId3" name="derAnzug.wav"/>
            </a:hlinkClick>
          </p:cNvPr>
          <p:cNvSpPr txBox="1">
            <a:spLocks noChangeArrowheads="1"/>
          </p:cNvSpPr>
          <p:nvPr/>
        </p:nvSpPr>
        <p:spPr bwMode="auto">
          <a:xfrm>
            <a:off x="905120" y="0"/>
            <a:ext cx="116203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Anzug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e)</a:t>
            </a:r>
            <a:endParaRPr lang="ru-RU" sz="4400" b="1" i="1" dirty="0" smtClean="0">
              <a:latin typeface="Arial" charset="0"/>
            </a:endParaRPr>
          </a:p>
        </p:txBody>
      </p:sp>
      <p:sp>
        <p:nvSpPr>
          <p:cNvPr id="4" name="Text Box 20">
            <a:hlinkClick r:id="" action="ppaction://noaction">
              <a:snd r:embed="rId4" name="derRock-e.wav"/>
            </a:hlinkClick>
          </p:cNvPr>
          <p:cNvSpPr txBox="1">
            <a:spLocks noChangeArrowheads="1"/>
          </p:cNvSpPr>
          <p:nvPr/>
        </p:nvSpPr>
        <p:spPr bwMode="auto">
          <a:xfrm>
            <a:off x="881026" y="1428736"/>
            <a:ext cx="113109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Rock 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e)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5" name="Прямоугольник 4">
            <a:hlinkClick r:id="" action="ppaction://noaction">
              <a:snd r:embed="rId5" name="der_Regenmantel.wav"/>
            </a:hlinkClick>
          </p:cNvPr>
          <p:cNvSpPr/>
          <p:nvPr/>
        </p:nvSpPr>
        <p:spPr>
          <a:xfrm>
            <a:off x="881026" y="2143116"/>
            <a:ext cx="11310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Regenmantel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6" name="Прямоугольник 5">
            <a:hlinkClick r:id="" action="ppaction://noaction">
              <a:snd r:embed="rId6" name="der_Regenschirm.wav"/>
            </a:hlinkClick>
          </p:cNvPr>
          <p:cNvSpPr/>
          <p:nvPr/>
        </p:nvSpPr>
        <p:spPr>
          <a:xfrm>
            <a:off x="881026" y="2857496"/>
            <a:ext cx="11310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Regenschirm</a:t>
            </a:r>
            <a:r>
              <a:rPr lang="ru-RU" sz="4400" b="1" i="1" dirty="0" smtClean="0">
                <a:latin typeface="Arial" charset="0"/>
              </a:rPr>
              <a:t> (–</a:t>
            </a:r>
            <a:r>
              <a:rPr lang="de-DE" sz="4400" b="1" i="1" dirty="0" smtClean="0">
                <a:latin typeface="Arial" charset="0"/>
              </a:rPr>
              <a:t>e</a:t>
            </a:r>
            <a:r>
              <a:rPr lang="ru-RU" sz="4400" b="1" i="1" dirty="0" smtClean="0">
                <a:latin typeface="Arial" charset="0"/>
              </a:rPr>
              <a:t>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7" name="Прямоугольник 6">
            <a:hlinkClick r:id="" action="ppaction://noaction">
              <a:snd r:embed="rId7" name="derHut-e.wav"/>
            </a:hlinkClick>
          </p:cNvPr>
          <p:cNvSpPr/>
          <p:nvPr/>
        </p:nvSpPr>
        <p:spPr>
          <a:xfrm>
            <a:off x="881026" y="3571876"/>
            <a:ext cx="11310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4400" b="1" i="1" dirty="0" smtClean="0">
                <a:latin typeface="Arial" charset="0"/>
              </a:rPr>
              <a:t>der Hut 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e)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8" name="Прямоугольник 7">
            <a:hlinkClick r:id="" action="ppaction://noaction">
              <a:snd r:embed="rId8" name="der_Mantel_Mantel.wav"/>
            </a:hlinkClick>
          </p:cNvPr>
          <p:cNvSpPr/>
          <p:nvPr/>
        </p:nvSpPr>
        <p:spPr>
          <a:xfrm>
            <a:off x="881026" y="714356"/>
            <a:ext cx="11310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Mantel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9" name="Прямоугольник 8">
            <a:hlinkClick r:id="" action="ppaction://noaction">
              <a:snd r:embed="rId9" name="derSchall.wav"/>
            </a:hlinkClick>
          </p:cNvPr>
          <p:cNvSpPr/>
          <p:nvPr/>
        </p:nvSpPr>
        <p:spPr>
          <a:xfrm>
            <a:off x="881026" y="4286256"/>
            <a:ext cx="11310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Schal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0" name="Прямоугольник 9">
            <a:hlinkClick r:id="" action="ppaction://noaction">
              <a:snd r:embed="rId10" name="die_Schuhe.wav"/>
            </a:hlinkClick>
          </p:cNvPr>
          <p:cNvSpPr/>
          <p:nvPr/>
        </p:nvSpPr>
        <p:spPr>
          <a:xfrm>
            <a:off x="881026" y="5072074"/>
            <a:ext cx="11310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Schuh 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e)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1" name="Прямоугольник 10">
            <a:hlinkClick r:id="" action="ppaction://noaction">
              <a:snd r:embed="rId11" name="der_Pullover.wav"/>
            </a:hlinkClick>
          </p:cNvPr>
          <p:cNvSpPr/>
          <p:nvPr/>
        </p:nvSpPr>
        <p:spPr>
          <a:xfrm>
            <a:off x="881026" y="5857892"/>
            <a:ext cx="1131097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4400" b="1" i="1" dirty="0" smtClean="0">
                <a:latin typeface="Arial" charset="0"/>
              </a:rPr>
              <a:t>der Pullover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)</a:t>
            </a:r>
            <a:endParaRPr lang="ru-RU" sz="4400" b="1" i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>
            <a:hlinkClick r:id="" action="ppaction://noaction">
              <a:snd r:embed="rId3" name="derAnzug.wav"/>
            </a:hlinkClick>
          </p:cNvPr>
          <p:cNvSpPr txBox="1">
            <a:spLocks noChangeArrowheads="1"/>
          </p:cNvSpPr>
          <p:nvPr/>
        </p:nvSpPr>
        <p:spPr bwMode="auto">
          <a:xfrm>
            <a:off x="1051902" y="0"/>
            <a:ext cx="1147351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костюм</a:t>
            </a:r>
          </a:p>
        </p:txBody>
      </p:sp>
      <p:sp>
        <p:nvSpPr>
          <p:cNvPr id="4" name="Text Box 20">
            <a:hlinkClick r:id="" action="ppaction://noaction">
              <a:snd r:embed="rId4" name="derRock-e.wav"/>
            </a:hlinkClick>
          </p:cNvPr>
          <p:cNvSpPr txBox="1">
            <a:spLocks noChangeArrowheads="1"/>
          </p:cNvSpPr>
          <p:nvPr/>
        </p:nvSpPr>
        <p:spPr bwMode="auto">
          <a:xfrm>
            <a:off x="1023902" y="1428736"/>
            <a:ext cx="1116809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юбка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5" name="Прямоугольник 4">
            <a:hlinkClick r:id="" action="ppaction://noaction">
              <a:snd r:embed="rId5" name="der_Regenmantel.wav"/>
            </a:hlinkClick>
          </p:cNvPr>
          <p:cNvSpPr/>
          <p:nvPr/>
        </p:nvSpPr>
        <p:spPr>
          <a:xfrm>
            <a:off x="1023902" y="2143116"/>
            <a:ext cx="111680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плащ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6" name="Прямоугольник 5">
            <a:hlinkClick r:id="" action="ppaction://noaction">
              <a:snd r:embed="rId6" name="der_Regenschirm.wav"/>
            </a:hlinkClick>
          </p:cNvPr>
          <p:cNvSpPr/>
          <p:nvPr/>
        </p:nvSpPr>
        <p:spPr>
          <a:xfrm>
            <a:off x="1023902" y="2857496"/>
            <a:ext cx="111680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зонтик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7" name="Прямоугольник 6">
            <a:hlinkClick r:id="" action="ppaction://noaction">
              <a:snd r:embed="rId7" name="derHut-e.wav"/>
            </a:hlinkClick>
          </p:cNvPr>
          <p:cNvSpPr/>
          <p:nvPr/>
        </p:nvSpPr>
        <p:spPr>
          <a:xfrm>
            <a:off x="1023902" y="3571876"/>
            <a:ext cx="111680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i="1" dirty="0" smtClean="0">
                <a:latin typeface="Arial" charset="0"/>
              </a:rPr>
              <a:t>шляпа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8" name="Прямоугольник 7">
            <a:hlinkClick r:id="" action="ppaction://noaction">
              <a:snd r:embed="rId8" name="der_Mantel_Mantel.wav"/>
            </a:hlinkClick>
          </p:cNvPr>
          <p:cNvSpPr/>
          <p:nvPr/>
        </p:nvSpPr>
        <p:spPr>
          <a:xfrm>
            <a:off x="1023902" y="714356"/>
            <a:ext cx="111680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пальто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9" name="Прямоугольник 8">
            <a:hlinkClick r:id="" action="ppaction://noaction">
              <a:snd r:embed="rId9" name="derSchall.wav"/>
            </a:hlinkClick>
          </p:cNvPr>
          <p:cNvSpPr/>
          <p:nvPr/>
        </p:nvSpPr>
        <p:spPr>
          <a:xfrm>
            <a:off x="1023902" y="4286256"/>
            <a:ext cx="111680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шарф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0" name="Прямоугольник 9">
            <a:hlinkClick r:id="" action="ppaction://noaction">
              <a:snd r:embed="rId10" name="die_Schuhe.wav"/>
            </a:hlinkClick>
          </p:cNvPr>
          <p:cNvSpPr/>
          <p:nvPr/>
        </p:nvSpPr>
        <p:spPr>
          <a:xfrm>
            <a:off x="1023902" y="5072074"/>
            <a:ext cx="111680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ботинок, туфель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1" name="Прямоугольник 10">
            <a:hlinkClick r:id="" action="ppaction://noaction">
              <a:snd r:embed="rId11" name="der_Pullover.wav"/>
            </a:hlinkClick>
          </p:cNvPr>
          <p:cNvSpPr/>
          <p:nvPr/>
        </p:nvSpPr>
        <p:spPr>
          <a:xfrm>
            <a:off x="1023902" y="5857892"/>
            <a:ext cx="111680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i="1" dirty="0" smtClean="0">
                <a:latin typeface="Arial" charset="0"/>
              </a:rPr>
              <a:t>пуловер, свитер</a:t>
            </a:r>
            <a:endParaRPr lang="ru-RU" sz="4400" b="1" i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>
            <a:hlinkClick r:id="" action="ppaction://noaction">
              <a:snd r:embed="rId3" name="dasKleid.wav"/>
            </a:hlinkClick>
          </p:cNvPr>
          <p:cNvSpPr txBox="1">
            <a:spLocks noChangeArrowheads="1"/>
          </p:cNvSpPr>
          <p:nvPr/>
        </p:nvSpPr>
        <p:spPr bwMode="auto">
          <a:xfrm>
            <a:off x="611552" y="0"/>
            <a:ext cx="1191386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das Kleid 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er)</a:t>
            </a:r>
            <a:r>
              <a:rPr lang="ru-RU" sz="4400" b="1" i="1" dirty="0" smtClean="0">
                <a:latin typeface="Arial" charset="0"/>
              </a:rPr>
              <a:t> – платье</a:t>
            </a:r>
          </a:p>
        </p:txBody>
      </p:sp>
      <p:sp>
        <p:nvSpPr>
          <p:cNvPr id="4" name="Text Box 20">
            <a:hlinkClick r:id="" action="ppaction://noaction">
              <a:snd r:embed="rId4" name="dasT-Shirt.wav"/>
            </a:hlinkClick>
          </p:cNvPr>
          <p:cNvSpPr txBox="1">
            <a:spLocks noChangeArrowheads="1"/>
          </p:cNvSpPr>
          <p:nvPr/>
        </p:nvSpPr>
        <p:spPr bwMode="auto">
          <a:xfrm>
            <a:off x="595274" y="1428736"/>
            <a:ext cx="1159672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das T-Shirt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s)</a:t>
            </a:r>
            <a:r>
              <a:rPr lang="ru-RU" sz="4400" b="1" i="1" dirty="0" smtClean="0">
                <a:latin typeface="Arial" charset="0"/>
              </a:rPr>
              <a:t> – футболка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5" name="Прямоугольник 4">
            <a:hlinkClick r:id="" action="ppaction://noaction">
              <a:snd r:embed="rId5" name="die_Socke_Socken.wav"/>
            </a:hlinkClick>
          </p:cNvPr>
          <p:cNvSpPr/>
          <p:nvPr/>
        </p:nvSpPr>
        <p:spPr>
          <a:xfrm>
            <a:off x="595274" y="2143116"/>
            <a:ext cx="11596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Socke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r>
              <a:rPr lang="ru-RU" sz="4400" b="1" i="1" dirty="0" smtClean="0">
                <a:latin typeface="Arial" charset="0"/>
              </a:rPr>
              <a:t> – носок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6" name="Прямоугольник 5">
            <a:hlinkClick r:id="" action="ppaction://noaction">
              <a:snd r:embed="rId6" name="derStiefel.wav"/>
            </a:hlinkClick>
          </p:cNvPr>
          <p:cNvSpPr/>
          <p:nvPr/>
        </p:nvSpPr>
        <p:spPr>
          <a:xfrm>
            <a:off x="595274" y="5143512"/>
            <a:ext cx="11596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Stiefel </a:t>
            </a:r>
            <a:r>
              <a:rPr lang="ru-RU" sz="4400" b="1" i="1" dirty="0" smtClean="0">
                <a:latin typeface="Arial" charset="0"/>
              </a:rPr>
              <a:t>(–) – сапог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7" name="Прямоугольник 6">
            <a:hlinkClick r:id="" action="ppaction://noaction">
              <a:snd r:embed="rId7" name="die_Handschuhe.wav"/>
            </a:hlinkClick>
          </p:cNvPr>
          <p:cNvSpPr/>
          <p:nvPr/>
        </p:nvSpPr>
        <p:spPr>
          <a:xfrm>
            <a:off x="595274" y="2928934"/>
            <a:ext cx="11596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4400" b="1" i="1" dirty="0" smtClean="0">
                <a:latin typeface="Arial" charset="0"/>
              </a:rPr>
              <a:t>die Handschuhe</a:t>
            </a:r>
            <a:r>
              <a:rPr lang="ru-RU" sz="4400" b="1" i="1" dirty="0" smtClean="0">
                <a:latin typeface="Arial" charset="0"/>
              </a:rPr>
              <a:t> – перчатки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8" name="Прямоугольник 7">
            <a:hlinkClick r:id="" action="ppaction://noaction">
              <a:snd r:embed="rId8" name="dasHemd.wav"/>
            </a:hlinkClick>
          </p:cNvPr>
          <p:cNvSpPr/>
          <p:nvPr/>
        </p:nvSpPr>
        <p:spPr>
          <a:xfrm>
            <a:off x="595274" y="714356"/>
            <a:ext cx="11596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das Hemd 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r>
              <a:rPr lang="ru-RU" sz="4400" b="1" i="1" dirty="0" smtClean="0">
                <a:latin typeface="Arial" charset="0"/>
              </a:rPr>
              <a:t> – рубашка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9" name="Прямоугольник 8">
            <a:hlinkClick r:id="" action="ppaction://noaction">
              <a:snd r:embed="rId9" name="dieJeans.wav"/>
            </a:hlinkClick>
          </p:cNvPr>
          <p:cNvSpPr/>
          <p:nvPr/>
        </p:nvSpPr>
        <p:spPr>
          <a:xfrm>
            <a:off x="595274" y="3643314"/>
            <a:ext cx="11596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Jeans</a:t>
            </a:r>
            <a:r>
              <a:rPr lang="ru-RU" sz="4400" b="1" i="1" dirty="0" smtClean="0">
                <a:latin typeface="Arial" charset="0"/>
              </a:rPr>
              <a:t> – джинсы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0" name="Прямоугольник 9">
            <a:hlinkClick r:id="" action="ppaction://noaction">
              <a:snd r:embed="rId10" name="die_Pantoffeln.wav"/>
            </a:hlinkClick>
          </p:cNvPr>
          <p:cNvSpPr/>
          <p:nvPr/>
        </p:nvSpPr>
        <p:spPr>
          <a:xfrm>
            <a:off x="595274" y="4357694"/>
            <a:ext cx="1159672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Pantoffeln</a:t>
            </a:r>
            <a:r>
              <a:rPr lang="ru-RU" sz="4400" b="1" i="1" dirty="0" smtClean="0">
                <a:latin typeface="Arial" charset="0"/>
              </a:rPr>
              <a:t> – домашние тапочки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1" name="Text Box 20">
            <a:hlinkClick r:id="" action="ppaction://noaction">
              <a:snd r:embed="rId11" name="derStrumpf.wav"/>
            </a:hlinkClick>
          </p:cNvPr>
          <p:cNvSpPr txBox="1">
            <a:spLocks noChangeArrowheads="1"/>
          </p:cNvSpPr>
          <p:nvPr/>
        </p:nvSpPr>
        <p:spPr bwMode="auto">
          <a:xfrm>
            <a:off x="595274" y="5929330"/>
            <a:ext cx="1159672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Strumpf 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e)</a:t>
            </a:r>
            <a:r>
              <a:rPr lang="ru-RU" sz="4400" b="1" i="1" dirty="0" smtClean="0">
                <a:latin typeface="Arial" charset="0"/>
              </a:rPr>
              <a:t> – чулок</a:t>
            </a:r>
            <a:endParaRPr lang="ru-RU" sz="4400" b="1" i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>
            <a:hlinkClick r:id="" action="ppaction://noaction">
              <a:snd r:embed="rId3" name="dasKleid.wav"/>
            </a:hlinkClick>
          </p:cNvPr>
          <p:cNvSpPr txBox="1">
            <a:spLocks noChangeArrowheads="1"/>
          </p:cNvSpPr>
          <p:nvPr/>
        </p:nvSpPr>
        <p:spPr bwMode="auto">
          <a:xfrm>
            <a:off x="978510" y="0"/>
            <a:ext cx="1154690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das Kleid 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er)</a:t>
            </a:r>
            <a:endParaRPr lang="ru-RU" sz="4400" b="1" i="1" dirty="0" smtClean="0">
              <a:latin typeface="Arial" charset="0"/>
            </a:endParaRPr>
          </a:p>
        </p:txBody>
      </p:sp>
      <p:sp>
        <p:nvSpPr>
          <p:cNvPr id="4" name="Text Box 20">
            <a:hlinkClick r:id="" action="ppaction://noaction">
              <a:snd r:embed="rId4" name="dasT-Shirt.wav"/>
            </a:hlinkClick>
          </p:cNvPr>
          <p:cNvSpPr txBox="1">
            <a:spLocks noChangeArrowheads="1"/>
          </p:cNvSpPr>
          <p:nvPr/>
        </p:nvSpPr>
        <p:spPr bwMode="auto">
          <a:xfrm>
            <a:off x="952464" y="1428736"/>
            <a:ext cx="112395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das T-Shirt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s)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5" name="Прямоугольник 4">
            <a:hlinkClick r:id="" action="ppaction://noaction">
              <a:snd r:embed="rId5" name="die_Socke_Socken.wav"/>
            </a:hlinkClick>
          </p:cNvPr>
          <p:cNvSpPr/>
          <p:nvPr/>
        </p:nvSpPr>
        <p:spPr>
          <a:xfrm>
            <a:off x="952464" y="2071678"/>
            <a:ext cx="112395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Socke</a:t>
            </a:r>
            <a:r>
              <a:rPr lang="ru-RU" sz="4400" b="1" i="1" dirty="0" smtClean="0">
                <a:latin typeface="Arial" charset="0"/>
              </a:rPr>
              <a:t> </a:t>
            </a:r>
            <a:r>
              <a:rPr lang="de-DE" sz="4400" b="1" i="1" dirty="0" smtClean="0">
                <a:latin typeface="Arial" charset="0"/>
              </a:rPr>
              <a:t>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6" name="Прямоугольник 5">
            <a:hlinkClick r:id="" action="ppaction://noaction">
              <a:snd r:embed="rId6" name="derStiefel.wav"/>
            </a:hlinkClick>
          </p:cNvPr>
          <p:cNvSpPr/>
          <p:nvPr/>
        </p:nvSpPr>
        <p:spPr>
          <a:xfrm>
            <a:off x="952464" y="5000636"/>
            <a:ext cx="112395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Stiefel </a:t>
            </a:r>
            <a:r>
              <a:rPr lang="ru-RU" sz="4400" b="1" i="1" dirty="0" smtClean="0">
                <a:latin typeface="Arial" charset="0"/>
              </a:rPr>
              <a:t>(–)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7" name="Прямоугольник 6">
            <a:hlinkClick r:id="" action="ppaction://noaction">
              <a:snd r:embed="rId7" name="die_Handschuhe.wav"/>
            </a:hlinkClick>
          </p:cNvPr>
          <p:cNvSpPr/>
          <p:nvPr/>
        </p:nvSpPr>
        <p:spPr>
          <a:xfrm>
            <a:off x="952464" y="2928934"/>
            <a:ext cx="112395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de-DE" sz="4400" b="1" i="1" dirty="0" smtClean="0">
                <a:latin typeface="Arial" charset="0"/>
              </a:rPr>
              <a:t>die Handschuhe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8" name="Прямоугольник 7">
            <a:hlinkClick r:id="" action="ppaction://noaction">
              <a:snd r:embed="rId8" name="dasHemd.wav"/>
            </a:hlinkClick>
          </p:cNvPr>
          <p:cNvSpPr/>
          <p:nvPr/>
        </p:nvSpPr>
        <p:spPr>
          <a:xfrm>
            <a:off x="952464" y="714356"/>
            <a:ext cx="112395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das Hemd (</a:t>
            </a:r>
            <a:r>
              <a:rPr lang="ru-RU" sz="4400" b="1" i="1" dirty="0" smtClean="0">
                <a:latin typeface="Arial" charset="0"/>
              </a:rPr>
              <a:t>–</a:t>
            </a:r>
            <a:r>
              <a:rPr lang="de-DE" sz="4400" b="1" i="1" dirty="0" smtClean="0">
                <a:latin typeface="Arial" charset="0"/>
              </a:rPr>
              <a:t>n)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9" name="Прямоугольник 8">
            <a:hlinkClick r:id="" action="ppaction://noaction">
              <a:snd r:embed="rId9" name="dieJeans.wav"/>
            </a:hlinkClick>
          </p:cNvPr>
          <p:cNvSpPr/>
          <p:nvPr/>
        </p:nvSpPr>
        <p:spPr>
          <a:xfrm>
            <a:off x="952464" y="3643314"/>
            <a:ext cx="112395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Jeans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0" name="Прямоугольник 9">
            <a:hlinkClick r:id="" action="ppaction://noaction">
              <a:snd r:embed="rId10" name="die_Pantoffeln.wav"/>
            </a:hlinkClick>
          </p:cNvPr>
          <p:cNvSpPr/>
          <p:nvPr/>
        </p:nvSpPr>
        <p:spPr>
          <a:xfrm>
            <a:off x="952464" y="4286256"/>
            <a:ext cx="112395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die Pantoffeln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1" name="Text Box 20">
            <a:hlinkClick r:id="" action="ppaction://noaction">
              <a:snd r:embed="rId11" name="derStrumpf.wav"/>
            </a:hlinkClick>
          </p:cNvPr>
          <p:cNvSpPr txBox="1">
            <a:spLocks noChangeArrowheads="1"/>
          </p:cNvSpPr>
          <p:nvPr/>
        </p:nvSpPr>
        <p:spPr bwMode="auto">
          <a:xfrm>
            <a:off x="952464" y="5929330"/>
            <a:ext cx="1123953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de-DE" sz="4400" b="1" i="1" dirty="0" smtClean="0">
                <a:latin typeface="Arial" charset="0"/>
              </a:rPr>
              <a:t>der Strumpf (</a:t>
            </a:r>
            <a:r>
              <a:rPr lang="de-DE" sz="4400" b="1" i="1" u="sng" dirty="0" smtClean="0">
                <a:latin typeface="Arial"/>
                <a:cs typeface="Arial"/>
              </a:rPr>
              <a:t>··</a:t>
            </a:r>
            <a:r>
              <a:rPr lang="de-DE" sz="4400" b="1" i="1" dirty="0" smtClean="0">
                <a:latin typeface="Arial" charset="0"/>
              </a:rPr>
              <a:t>e)</a:t>
            </a:r>
            <a:endParaRPr lang="ru-RU" sz="4400" b="1" i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0">
            <a:hlinkClick r:id="" action="ppaction://noaction">
              <a:snd r:embed="rId3" name="dasKleid.wav"/>
            </a:hlinkClick>
          </p:cNvPr>
          <p:cNvSpPr txBox="1">
            <a:spLocks noChangeArrowheads="1"/>
          </p:cNvSpPr>
          <p:nvPr/>
        </p:nvSpPr>
        <p:spPr bwMode="auto">
          <a:xfrm>
            <a:off x="831728" y="0"/>
            <a:ext cx="1169369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платье</a:t>
            </a:r>
          </a:p>
        </p:txBody>
      </p:sp>
      <p:sp>
        <p:nvSpPr>
          <p:cNvPr id="4" name="Text Box 20">
            <a:hlinkClick r:id="" action="ppaction://noaction">
              <a:snd r:embed="rId4" name="dasT-Shirt.wav"/>
            </a:hlinkClick>
          </p:cNvPr>
          <p:cNvSpPr txBox="1">
            <a:spLocks noChangeArrowheads="1"/>
          </p:cNvSpPr>
          <p:nvPr/>
        </p:nvSpPr>
        <p:spPr bwMode="auto">
          <a:xfrm>
            <a:off x="809588" y="1428736"/>
            <a:ext cx="1138241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футболка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5" name="Прямоугольник 4">
            <a:hlinkClick r:id="" action="ppaction://noaction">
              <a:snd r:embed="rId5" name="die_Socke_Socken.wav"/>
            </a:hlinkClick>
          </p:cNvPr>
          <p:cNvSpPr/>
          <p:nvPr/>
        </p:nvSpPr>
        <p:spPr>
          <a:xfrm>
            <a:off x="809588" y="2143116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носок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6" name="Прямоугольник 5">
            <a:hlinkClick r:id="" action="ppaction://noaction">
              <a:snd r:embed="rId6" name="derStiefel.wav"/>
            </a:hlinkClick>
          </p:cNvPr>
          <p:cNvSpPr/>
          <p:nvPr/>
        </p:nvSpPr>
        <p:spPr>
          <a:xfrm>
            <a:off x="809588" y="5214950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сапог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7" name="Прямоугольник 6">
            <a:hlinkClick r:id="" action="ppaction://noaction">
              <a:snd r:embed="rId7" name="die_Handschuhe.wav"/>
            </a:hlinkClick>
          </p:cNvPr>
          <p:cNvSpPr/>
          <p:nvPr/>
        </p:nvSpPr>
        <p:spPr>
          <a:xfrm>
            <a:off x="809588" y="2857496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4400" b="1" i="1" dirty="0" smtClean="0">
                <a:latin typeface="Arial" charset="0"/>
              </a:rPr>
              <a:t>перчатки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8" name="Прямоугольник 7">
            <a:hlinkClick r:id="" action="ppaction://noaction">
              <a:snd r:embed="rId8" name="dasHemd.wav"/>
            </a:hlinkClick>
          </p:cNvPr>
          <p:cNvSpPr/>
          <p:nvPr/>
        </p:nvSpPr>
        <p:spPr>
          <a:xfrm>
            <a:off x="809588" y="714356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рубашка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9" name="Прямоугольник 8">
            <a:hlinkClick r:id="" action="ppaction://noaction">
              <a:snd r:embed="rId9" name="dieJeans.wav"/>
            </a:hlinkClick>
          </p:cNvPr>
          <p:cNvSpPr/>
          <p:nvPr/>
        </p:nvSpPr>
        <p:spPr>
          <a:xfrm>
            <a:off x="809588" y="3643314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джинсы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0" name="Прямоугольник 9">
            <a:hlinkClick r:id="" action="ppaction://noaction">
              <a:snd r:embed="rId10" name="die_Pantoffeln.wav"/>
            </a:hlinkClick>
          </p:cNvPr>
          <p:cNvSpPr/>
          <p:nvPr/>
        </p:nvSpPr>
        <p:spPr>
          <a:xfrm>
            <a:off x="809588" y="4429132"/>
            <a:ext cx="1138241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домашние тапочки</a:t>
            </a:r>
            <a:endParaRPr lang="ru-RU" sz="4400" b="1" i="1" dirty="0">
              <a:latin typeface="Arial" charset="0"/>
            </a:endParaRPr>
          </a:p>
        </p:txBody>
      </p:sp>
      <p:sp>
        <p:nvSpPr>
          <p:cNvPr id="11" name="Text Box 20">
            <a:hlinkClick r:id="" action="ppaction://noaction">
              <a:snd r:embed="rId11" name="derStrumpf.wav"/>
            </a:hlinkClick>
          </p:cNvPr>
          <p:cNvSpPr txBox="1">
            <a:spLocks noChangeArrowheads="1"/>
          </p:cNvSpPr>
          <p:nvPr/>
        </p:nvSpPr>
        <p:spPr bwMode="auto">
          <a:xfrm>
            <a:off x="881026" y="5929330"/>
            <a:ext cx="1131097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4400" b="1" i="1" dirty="0" smtClean="0">
                <a:latin typeface="Arial" charset="0"/>
              </a:rPr>
              <a:t>чулок</a:t>
            </a:r>
            <a:endParaRPr lang="ru-RU" sz="4400" b="1" i="1" dirty="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l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  <p:pic>
        <p:nvPicPr>
          <p:cNvPr id="18" name="Рисунок 17" descr="cap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  <p:pic>
        <p:nvPicPr>
          <p:cNvPr id="24" name="Рисунок 23" descr="och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  <p:pic>
        <p:nvPicPr>
          <p:cNvPr id="29" name="Рисунок 28" descr="jacke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  <p:pic>
        <p:nvPicPr>
          <p:cNvPr id="31" name="Рисунок 30" descr="a-so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452398" y="500042"/>
            <a:ext cx="1173960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uk-UA" sz="5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der</a:t>
            </a:r>
            <a:r>
              <a:rPr kumimoji="0" lang="uk-UA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5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Gürtel</a:t>
            </a:r>
            <a:r>
              <a:rPr kumimoji="0" lang="uk-UA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— пояс</a:t>
            </a:r>
            <a:endParaRPr kumimoji="0" lang="en-US" sz="54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uk-UA" sz="5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der</a:t>
            </a:r>
            <a:r>
              <a:rPr kumimoji="0" lang="uk-UA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5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Pelzmantel</a:t>
            </a:r>
            <a:r>
              <a:rPr kumimoji="0" lang="uk-UA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— шуба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uk-UA" sz="5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das</a:t>
            </a:r>
            <a:r>
              <a:rPr kumimoji="0" lang="uk-UA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54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Handtuch</a:t>
            </a:r>
            <a:r>
              <a:rPr kumimoji="0" lang="uk-UA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— полотенце</a:t>
            </a:r>
            <a:endParaRPr kumimoji="0" lang="uk-UA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523836" y="500042"/>
            <a:ext cx="1166816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uk-UA" sz="8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der</a:t>
            </a:r>
            <a:r>
              <a:rPr kumimoji="0" lang="uk-UA" sz="8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8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Gürtel</a:t>
            </a:r>
            <a:endParaRPr kumimoji="0" lang="en-US" sz="8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uk-UA" sz="8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der</a:t>
            </a:r>
            <a:r>
              <a:rPr kumimoji="0" lang="uk-UA" sz="8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8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Pelzmantel</a:t>
            </a:r>
            <a:endParaRPr kumimoji="0" lang="ru-RU" sz="8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uk-UA" sz="8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das</a:t>
            </a:r>
            <a:r>
              <a:rPr kumimoji="0" lang="uk-UA" sz="8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uk-UA" sz="8000" b="1" i="1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Handtuch</a:t>
            </a:r>
            <a:endParaRPr kumimoji="0" lang="uk-UA" sz="8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1023902" y="500042"/>
            <a:ext cx="1116809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uk-UA" sz="8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пояс</a:t>
            </a:r>
            <a:endParaRPr kumimoji="0" lang="en-US" sz="80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uk-UA" sz="8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шуба</a:t>
            </a:r>
            <a:endParaRPr kumimoji="0" lang="ru-RU" sz="8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uk-UA" sz="80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ea typeface="Times New Roman" pitchFamily="18" charset="0"/>
                <a:cs typeface="Arial" pitchFamily="34" charset="0"/>
              </a:rPr>
              <a:t>полотенце</a:t>
            </a:r>
            <a:endParaRPr kumimoji="0" lang="uk-UA" sz="80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Переведи.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380960" y="714356"/>
            <a:ext cx="11811040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das Kleid und der Rock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der Schal und die Jacke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das Hemd und die Hose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die Handschuhe und die Stiefel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die Socken und die Strumpfhose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das T-Shirt und die Mütze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der Mantel und der Pullover</a:t>
            </a:r>
            <a:endParaRPr kumimoji="0" lang="de-DE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09522" y="0"/>
            <a:ext cx="11882478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der Anzug und die Hose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die Bluse und der Rock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der Hut und der Schal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die Brille und der Gürtel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die Jacke und der Regenschirm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der Hut und das Tuch</a:t>
            </a:r>
            <a:endParaRPr kumimoji="0" lang="ru-RU" sz="54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der Rock und die Schürze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die Schuhe und das Handtuch</a:t>
            </a:r>
            <a:r>
              <a:rPr kumimoji="0" lang="ru-RU" sz="5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uk-UA" sz="3200" b="1" i="1" u="none" strike="noStrike" cap="none" normalizeH="0" baseline="0" dirty="0" err="1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Назови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попарно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письменно</a:t>
            </a:r>
            <a:r>
              <a:rPr kumimoji="0" lang="en-US" sz="32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)</a:t>
            </a:r>
            <a:r>
              <a:rPr kumimoji="0" lang="uk-UA" sz="32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uk-UA" sz="3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928671"/>
          <a:ext cx="12192000" cy="1785950"/>
        </p:xfrm>
        <a:graphic>
          <a:graphicData uri="http://schemas.openxmlformats.org/drawingml/2006/table">
            <a:tbl>
              <a:tblPr/>
              <a:tblGrid>
                <a:gridCol w="38145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23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358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8595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uk-UA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uk-UA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uk-UA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4" name="Picture 7" descr="платок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84" y="1071546"/>
            <a:ext cx="1394123" cy="1500198"/>
          </a:xfrm>
          <a:prstGeom prst="rect">
            <a:avLst/>
          </a:prstGeom>
          <a:noFill/>
        </p:spPr>
      </p:pic>
      <p:pic>
        <p:nvPicPr>
          <p:cNvPr id="5" name="Picture 6" descr="юбк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5406" y="1000108"/>
            <a:ext cx="1868550" cy="1285884"/>
          </a:xfrm>
          <a:prstGeom prst="rect">
            <a:avLst/>
          </a:prstGeom>
          <a:noFill/>
        </p:spPr>
      </p:pic>
      <p:pic>
        <p:nvPicPr>
          <p:cNvPr id="6" name="Picture 5" descr="куртка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4298" y="1000108"/>
            <a:ext cx="1688535" cy="1428760"/>
          </a:xfrm>
          <a:prstGeom prst="rect">
            <a:avLst/>
          </a:prstGeom>
          <a:noFill/>
        </p:spPr>
      </p:pic>
      <p:pic>
        <p:nvPicPr>
          <p:cNvPr id="7" name="Picture 4" descr="шляп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10247" y="1071546"/>
            <a:ext cx="2408213" cy="1500198"/>
          </a:xfrm>
          <a:prstGeom prst="rect">
            <a:avLst/>
          </a:prstGeom>
          <a:noFill/>
        </p:spPr>
      </p:pic>
      <p:pic>
        <p:nvPicPr>
          <p:cNvPr id="8" name="Picture 3" descr="01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4892" y="1142984"/>
            <a:ext cx="1428760" cy="1428760"/>
          </a:xfrm>
          <a:prstGeom prst="rect">
            <a:avLst/>
          </a:prstGeom>
          <a:noFill/>
        </p:spPr>
      </p:pic>
      <p:pic>
        <p:nvPicPr>
          <p:cNvPr id="9" name="Picture 2" descr="туфл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25090" y="1113066"/>
            <a:ext cx="2156911" cy="1530116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0" y="2714620"/>
          <a:ext cx="12192000" cy="1714512"/>
        </p:xfrm>
        <a:graphic>
          <a:graphicData uri="http://schemas.openxmlformats.org/drawingml/2006/table">
            <a:tbl>
              <a:tblPr/>
              <a:tblGrid>
                <a:gridCol w="38145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23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35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14512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uk-UA" sz="2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uk-UA" sz="2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uk-UA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1" name="Picture 13" descr="брюки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0960" y="2786058"/>
            <a:ext cx="1000132" cy="1515352"/>
          </a:xfrm>
          <a:prstGeom prst="rect">
            <a:avLst/>
          </a:prstGeom>
          <a:noFill/>
        </p:spPr>
      </p:pic>
      <p:pic>
        <p:nvPicPr>
          <p:cNvPr id="12" name="Picture 12" descr="пальто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52596" y="2857496"/>
            <a:ext cx="1000132" cy="1478456"/>
          </a:xfrm>
          <a:prstGeom prst="rect">
            <a:avLst/>
          </a:prstGeom>
          <a:noFill/>
        </p:spPr>
      </p:pic>
      <p:pic>
        <p:nvPicPr>
          <p:cNvPr id="13" name="Picture 11" descr="рубашка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24364" y="2786058"/>
            <a:ext cx="1285884" cy="1589496"/>
          </a:xfrm>
          <a:prstGeom prst="rect">
            <a:avLst/>
          </a:prstGeom>
          <a:noFill/>
        </p:spPr>
      </p:pic>
      <p:pic>
        <p:nvPicPr>
          <p:cNvPr id="14" name="Picture 10" descr="костюм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238876" y="2857496"/>
            <a:ext cx="928694" cy="1522026"/>
          </a:xfrm>
          <a:prstGeom prst="rect">
            <a:avLst/>
          </a:prstGeom>
          <a:noFill/>
        </p:spPr>
      </p:pic>
      <p:pic>
        <p:nvPicPr>
          <p:cNvPr id="15" name="Picture 9" descr="очки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453454" y="3000372"/>
            <a:ext cx="1683896" cy="714380"/>
          </a:xfrm>
          <a:prstGeom prst="rect">
            <a:avLst/>
          </a:prstGeom>
          <a:noFill/>
        </p:spPr>
      </p:pic>
      <p:pic>
        <p:nvPicPr>
          <p:cNvPr id="16" name="Picture 8" descr="зонтик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382280" y="2857496"/>
            <a:ext cx="1500198" cy="1434972"/>
          </a:xfrm>
          <a:prstGeom prst="rect">
            <a:avLst/>
          </a:prstGeom>
          <a:noFill/>
        </p:spPr>
      </p:pic>
      <p:graphicFrame>
        <p:nvGraphicFramePr>
          <p:cNvPr id="17" name="Таблица 16"/>
          <p:cNvGraphicFramePr>
            <a:graphicFrameLocks noGrp="1"/>
          </p:cNvGraphicFramePr>
          <p:nvPr/>
        </p:nvGraphicFramePr>
        <p:xfrm>
          <a:off x="0" y="4429132"/>
          <a:ext cx="12192000" cy="1785950"/>
        </p:xfrm>
        <a:graphic>
          <a:graphicData uri="http://schemas.openxmlformats.org/drawingml/2006/table">
            <a:tbl>
              <a:tblPr/>
              <a:tblGrid>
                <a:gridCol w="38145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5238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535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785950"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de-DE" sz="2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ru-RU" sz="20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endParaRPr lang="de-DE" sz="20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8" name="Picture 19" descr="кепка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09522" y="4572008"/>
            <a:ext cx="1607355" cy="1428760"/>
          </a:xfrm>
          <a:prstGeom prst="rect">
            <a:avLst/>
          </a:prstGeom>
          <a:noFill/>
        </p:spPr>
      </p:pic>
      <p:pic>
        <p:nvPicPr>
          <p:cNvPr id="19" name="Picture 18" descr="юбка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095472" y="4572008"/>
            <a:ext cx="1071570" cy="1474985"/>
          </a:xfrm>
          <a:prstGeom prst="rect">
            <a:avLst/>
          </a:prstGeom>
          <a:noFill/>
        </p:spPr>
      </p:pic>
      <p:pic>
        <p:nvPicPr>
          <p:cNvPr id="20" name="Picture 17" descr="платье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452926" y="4572008"/>
            <a:ext cx="1285884" cy="1428760"/>
          </a:xfrm>
          <a:prstGeom prst="rect">
            <a:avLst/>
          </a:prstGeom>
          <a:noFill/>
        </p:spPr>
      </p:pic>
      <p:pic>
        <p:nvPicPr>
          <p:cNvPr id="21" name="Picture 16" descr="фартук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238876" y="4572008"/>
            <a:ext cx="1071570" cy="1532752"/>
          </a:xfrm>
          <a:prstGeom prst="rect">
            <a:avLst/>
          </a:prstGeom>
          <a:noFill/>
        </p:spPr>
      </p:pic>
      <p:pic>
        <p:nvPicPr>
          <p:cNvPr id="22" name="Picture 15" descr="блузка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8596330" y="4572008"/>
            <a:ext cx="1214446" cy="1406980"/>
          </a:xfrm>
          <a:prstGeom prst="rect">
            <a:avLst/>
          </a:prstGeom>
          <a:noFill/>
        </p:spPr>
      </p:pic>
      <p:pic>
        <p:nvPicPr>
          <p:cNvPr id="23" name="Picture 14" descr="шарф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0239404" y="4643446"/>
            <a:ext cx="857256" cy="14368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Закончи письменно предложения: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380960" y="642918"/>
          <a:ext cx="11644394" cy="5852160"/>
        </p:xfrm>
        <a:graphic>
          <a:graphicData uri="http://schemas.openxmlformats.org/drawingml/2006/table">
            <a:tbl>
              <a:tblPr/>
              <a:tblGrid>
                <a:gridCol w="628654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578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643602"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Im Winter</a:t>
                      </a:r>
                      <a:r>
                        <a:rPr lang="de-DE" sz="3200" b="1" i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trage</a:t>
                      </a: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ich  ... 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Im Sommer trage ich  ... 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In die Schule trage ich  ... 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Zu Hause trage ich  ... 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Mein Vater trägt  ... 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Meine Mutter trägt  .... 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Alle Mädchen tragen gern … 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Unser Lehrer trägt oft … .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Meine Eltern tragen gern … 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 Kleid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einen Mantel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eine Hose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einen Schal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 warmes Hemd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einen Rock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einen hellen Anzug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eine Jacke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Socken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eine weiße Bluse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neue Schuhe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  <a:p>
                      <a:pPr algn="just" hangingPunct="0">
                        <a:spcAft>
                          <a:spcPts val="0"/>
                        </a:spcAft>
                        <a:tabLst>
                          <a:tab pos="180340" algn="l"/>
                        </a:tabLst>
                      </a:pPr>
                      <a:r>
                        <a:rPr lang="de-DE" sz="3200" b="1" i="1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eine Mütze</a:t>
                      </a:r>
                      <a:endParaRPr lang="ru-RU" sz="3200" b="1" i="1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1"/>
          <p:cNvSpPr>
            <a:spLocks noChangeArrowheads="1"/>
          </p:cNvSpPr>
          <p:nvPr/>
        </p:nvSpPr>
        <p:spPr bwMode="auto">
          <a:xfrm>
            <a:off x="0" y="0"/>
            <a:ext cx="12192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3200" b="1" i="1" dirty="0" smtClean="0">
                <a:solidFill>
                  <a:srgbClr val="0000CC"/>
                </a:solidFill>
                <a:ea typeface="Times New Roman" pitchFamily="18" charset="0"/>
                <a:cs typeface="Arial" pitchFamily="34" charset="0"/>
              </a:rPr>
              <a:t>Запомни слова</a:t>
            </a:r>
            <a:r>
              <a:rPr kumimoji="0" lang="ru-RU" sz="32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66646" y="785794"/>
            <a:ext cx="1202535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4400" b="1" i="1" dirty="0" smtClean="0">
                <a:ea typeface="Times New Roman" pitchFamily="18" charset="0"/>
                <a:cs typeface="Arial" pitchFamily="34" charset="0"/>
              </a:rPr>
              <a:t>kosten – </a:t>
            </a:r>
            <a:r>
              <a:rPr lang="ru-RU" sz="4400" b="1" i="1" dirty="0" smtClean="0">
                <a:ea typeface="Times New Roman" pitchFamily="18" charset="0"/>
                <a:cs typeface="Arial" pitchFamily="34" charset="0"/>
              </a:rPr>
              <a:t>стоить</a:t>
            </a:r>
            <a:endParaRPr lang="de-DE" sz="4400" b="1" i="1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de-DE" sz="44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Wie</a:t>
            </a:r>
            <a:r>
              <a:rPr kumimoji="0" lang="ru-RU" sz="44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de-DE" sz="44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viel kostet…? –</a:t>
            </a:r>
            <a:r>
              <a:rPr kumimoji="0" lang="ru-RU" sz="44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Сколько стоит…?</a:t>
            </a:r>
            <a:endParaRPr kumimoji="0" lang="de-DE" sz="4400" b="1" i="1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  <a:p>
            <a:pPr lvl="0" algn="just" eaLnBrk="1" hangingPunct="1">
              <a:tabLst>
                <a:tab pos="180975" algn="l"/>
              </a:tabLst>
            </a:pPr>
            <a:r>
              <a:rPr lang="de-DE" sz="4400" b="1" i="1" dirty="0" smtClean="0">
                <a:ea typeface="Times New Roman" pitchFamily="18" charset="0"/>
                <a:cs typeface="Arial" pitchFamily="34" charset="0"/>
              </a:rPr>
              <a:t>Was kostet…? ––</a:t>
            </a:r>
            <a:r>
              <a:rPr lang="ru-RU" sz="4400" b="1" i="1" dirty="0" smtClean="0">
                <a:ea typeface="Times New Roman" pitchFamily="18" charset="0"/>
                <a:cs typeface="Arial" pitchFamily="34" charset="0"/>
              </a:rPr>
              <a:t> Сколько стоит…?</a:t>
            </a:r>
            <a:endParaRPr lang="de-DE" sz="4400" b="1" i="1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4400" b="1" i="1" dirty="0" smtClean="0">
                <a:ea typeface="Times New Roman" pitchFamily="18" charset="0"/>
                <a:cs typeface="Arial" pitchFamily="34" charset="0"/>
              </a:rPr>
              <a:t>passen </a:t>
            </a:r>
            <a:r>
              <a:rPr lang="ru-RU" sz="4400" b="1" i="1" dirty="0" smtClean="0">
                <a:ea typeface="Times New Roman" pitchFamily="18" charset="0"/>
                <a:cs typeface="Arial" pitchFamily="34" charset="0"/>
              </a:rPr>
              <a:t>(</a:t>
            </a:r>
            <a:r>
              <a:rPr lang="de-DE" sz="4400" b="1" i="1" dirty="0" smtClean="0">
                <a:ea typeface="Times New Roman" pitchFamily="18" charset="0"/>
                <a:cs typeface="Arial" pitchFamily="34" charset="0"/>
              </a:rPr>
              <a:t>passt</a:t>
            </a:r>
            <a:r>
              <a:rPr lang="ru-RU" sz="4400" b="1" i="1" dirty="0" smtClean="0">
                <a:ea typeface="Times New Roman" pitchFamily="18" charset="0"/>
                <a:cs typeface="Arial" pitchFamily="34" charset="0"/>
              </a:rPr>
              <a:t>)</a:t>
            </a:r>
            <a:r>
              <a:rPr lang="de-DE" sz="4400" b="1" i="1" dirty="0" smtClean="0">
                <a:ea typeface="Times New Roman" pitchFamily="18" charset="0"/>
                <a:cs typeface="Arial" pitchFamily="34" charset="0"/>
              </a:rPr>
              <a:t> –</a:t>
            </a:r>
            <a:r>
              <a:rPr lang="ru-RU" sz="4400" b="1" i="1" dirty="0" smtClean="0">
                <a:ea typeface="Times New Roman" pitchFamily="18" charset="0"/>
                <a:cs typeface="Arial" pitchFamily="34" charset="0"/>
              </a:rPr>
              <a:t> подходить</a:t>
            </a:r>
            <a:endParaRPr lang="de-DE" sz="4400" b="1" i="1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4400" b="1" i="1" dirty="0" smtClean="0">
                <a:ea typeface="Times New Roman" pitchFamily="18" charset="0"/>
                <a:cs typeface="Arial" pitchFamily="34" charset="0"/>
              </a:rPr>
              <a:t>passt mir nicht –</a:t>
            </a:r>
            <a:r>
              <a:rPr lang="ru-RU" sz="4400" b="1" i="1" dirty="0" smtClean="0">
                <a:ea typeface="Times New Roman" pitchFamily="18" charset="0"/>
                <a:cs typeface="Arial" pitchFamily="34" charset="0"/>
              </a:rPr>
              <a:t> мне не подходит</a:t>
            </a:r>
            <a:endParaRPr lang="de-DE" sz="4400" b="1" i="1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4400" b="1" i="1" dirty="0" smtClean="0">
                <a:ea typeface="Times New Roman" pitchFamily="18" charset="0"/>
                <a:cs typeface="Arial" pitchFamily="34" charset="0"/>
              </a:rPr>
              <a:t>Er ist zu teuer. –</a:t>
            </a:r>
            <a:r>
              <a:rPr lang="ru-RU" sz="4400" b="1" i="1" dirty="0" smtClean="0">
                <a:ea typeface="Times New Roman" pitchFamily="18" charset="0"/>
                <a:cs typeface="Arial" pitchFamily="34" charset="0"/>
              </a:rPr>
              <a:t> Он слишком дорогой.</a:t>
            </a:r>
            <a:endParaRPr lang="de-DE" sz="4400" b="1" i="1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4400" b="1" i="1" dirty="0" smtClean="0">
                <a:ea typeface="Times New Roman" pitchFamily="18" charset="0"/>
                <a:cs typeface="Arial" pitchFamily="34" charset="0"/>
              </a:rPr>
              <a:t>Darf ich…? –</a:t>
            </a:r>
            <a:r>
              <a:rPr lang="ru-RU" sz="4400" b="1" i="1" dirty="0" smtClean="0">
                <a:ea typeface="Times New Roman" pitchFamily="18" charset="0"/>
                <a:cs typeface="Arial" pitchFamily="34" charset="0"/>
              </a:rPr>
              <a:t> Можно мне…?</a:t>
            </a:r>
            <a:endParaRPr lang="de-DE" sz="4400" b="1" i="1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4400" b="1" i="1" dirty="0" smtClean="0">
                <a:ea typeface="Times New Roman" pitchFamily="18" charset="0"/>
                <a:cs typeface="Arial" pitchFamily="34" charset="0"/>
              </a:rPr>
              <a:t>anprobieren –</a:t>
            </a:r>
            <a:r>
              <a:rPr lang="ru-RU" sz="4400" b="1" i="1" dirty="0" smtClean="0">
                <a:ea typeface="Times New Roman" pitchFamily="18" charset="0"/>
                <a:cs typeface="Arial" pitchFamily="34" charset="0"/>
              </a:rPr>
              <a:t> примерять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1452530" y="0"/>
            <a:ext cx="10739470" cy="6740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5400" b="1" i="1" dirty="0" smtClean="0">
                <a:ea typeface="Times New Roman" pitchFamily="18" charset="0"/>
                <a:cs typeface="Arial" pitchFamily="34" charset="0"/>
              </a:rPr>
              <a:t>kosten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de-DE" sz="54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Wie</a:t>
            </a:r>
            <a:r>
              <a:rPr kumimoji="0" lang="ru-RU" sz="54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de-DE" sz="54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viel kostet…?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5400" b="1" i="1" dirty="0" smtClean="0">
                <a:ea typeface="Times New Roman" pitchFamily="18" charset="0"/>
                <a:cs typeface="Arial" pitchFamily="34" charset="0"/>
              </a:rPr>
              <a:t>Was kostet…?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5400" b="1" i="1" dirty="0" smtClean="0">
                <a:ea typeface="Times New Roman" pitchFamily="18" charset="0"/>
                <a:cs typeface="Arial" pitchFamily="34" charset="0"/>
              </a:rPr>
              <a:t>passen </a:t>
            </a:r>
            <a:r>
              <a:rPr lang="ru-RU" sz="5400" b="1" i="1" dirty="0" smtClean="0">
                <a:ea typeface="Times New Roman" pitchFamily="18" charset="0"/>
                <a:cs typeface="Arial" pitchFamily="34" charset="0"/>
              </a:rPr>
              <a:t>(</a:t>
            </a:r>
            <a:r>
              <a:rPr lang="de-DE" sz="5400" b="1" i="1" dirty="0" smtClean="0">
                <a:ea typeface="Times New Roman" pitchFamily="18" charset="0"/>
                <a:cs typeface="Arial" pitchFamily="34" charset="0"/>
              </a:rPr>
              <a:t>passt</a:t>
            </a:r>
            <a:r>
              <a:rPr lang="ru-RU" sz="5400" b="1" i="1" dirty="0" smtClean="0">
                <a:ea typeface="Times New Roman" pitchFamily="18" charset="0"/>
                <a:cs typeface="Arial" pitchFamily="34" charset="0"/>
              </a:rPr>
              <a:t>)</a:t>
            </a:r>
            <a:endParaRPr lang="de-DE" sz="5400" b="1" i="1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5400" b="1" i="1" dirty="0" smtClean="0">
                <a:ea typeface="Times New Roman" pitchFamily="18" charset="0"/>
                <a:cs typeface="Arial" pitchFamily="34" charset="0"/>
              </a:rPr>
              <a:t>passt mir nicht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5400" b="1" i="1" dirty="0" smtClean="0">
                <a:ea typeface="Times New Roman" pitchFamily="18" charset="0"/>
                <a:cs typeface="Arial" pitchFamily="34" charset="0"/>
              </a:rPr>
              <a:t>Er ist zu teuer.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5400" b="1" i="1" dirty="0" smtClean="0">
                <a:ea typeface="Times New Roman" pitchFamily="18" charset="0"/>
                <a:cs typeface="Arial" pitchFamily="34" charset="0"/>
              </a:rPr>
              <a:t>Darf ich…?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de-DE" sz="5400" b="1" i="1" dirty="0" smtClean="0">
                <a:ea typeface="Times New Roman" pitchFamily="18" charset="0"/>
                <a:cs typeface="Arial" pitchFamily="34" charset="0"/>
              </a:rPr>
              <a:t>anprobieren</a:t>
            </a:r>
            <a:endParaRPr kumimoji="0" lang="ru-RU" sz="54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881026" y="0"/>
            <a:ext cx="11310974" cy="6186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6600" b="1" i="1" dirty="0" smtClean="0">
                <a:ea typeface="Times New Roman" pitchFamily="18" charset="0"/>
                <a:cs typeface="Arial" pitchFamily="34" charset="0"/>
              </a:rPr>
              <a:t>стоить</a:t>
            </a:r>
            <a:endParaRPr lang="de-DE" sz="6600" b="1" i="1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6600" b="1" i="1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Arial" pitchFamily="34" charset="0"/>
              </a:rPr>
              <a:t>Сколько стоит…?</a:t>
            </a:r>
            <a:endParaRPr kumimoji="0" lang="de-DE" sz="6600" b="1" i="1" u="none" strike="noStrike" cap="none" normalizeH="0" baseline="0" dirty="0" smtClean="0">
              <a:ln>
                <a:noFill/>
              </a:ln>
              <a:effectLst/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6600" b="1" i="1" dirty="0" smtClean="0">
                <a:ea typeface="Times New Roman" pitchFamily="18" charset="0"/>
                <a:cs typeface="Arial" pitchFamily="34" charset="0"/>
              </a:rPr>
              <a:t>подходить</a:t>
            </a:r>
            <a:endParaRPr lang="de-DE" sz="6600" b="1" i="1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6600" b="1" i="1" dirty="0" smtClean="0">
                <a:ea typeface="Times New Roman" pitchFamily="18" charset="0"/>
                <a:cs typeface="Arial" pitchFamily="34" charset="0"/>
              </a:rPr>
              <a:t>мне не подходит</a:t>
            </a:r>
            <a:endParaRPr lang="de-DE" sz="6600" b="1" i="1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6600" b="1" i="1" dirty="0" smtClean="0">
                <a:ea typeface="Times New Roman" pitchFamily="18" charset="0"/>
                <a:cs typeface="Arial" pitchFamily="34" charset="0"/>
              </a:rPr>
              <a:t>Он слишком дорогой.</a:t>
            </a:r>
            <a:endParaRPr lang="de-DE" sz="6600" b="1" i="1" dirty="0" smtClean="0">
              <a:ea typeface="Times New Roman" pitchFamily="18" charset="0"/>
              <a:cs typeface="Arial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lang="ru-RU" sz="6600" b="1" i="1" dirty="0" smtClean="0">
                <a:ea typeface="Times New Roman" pitchFamily="18" charset="0"/>
                <a:cs typeface="Arial" pitchFamily="34" charset="0"/>
              </a:rPr>
              <a:t>примерять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l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  <p:pic>
        <p:nvPicPr>
          <p:cNvPr id="18" name="Рисунок 17" descr="cap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  <p:pic>
        <p:nvPicPr>
          <p:cNvPr id="24" name="Рисунок 23" descr="ochk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  <p:pic>
        <p:nvPicPr>
          <p:cNvPr id="29" name="Рисунок 28" descr="jack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  <p:pic>
        <p:nvPicPr>
          <p:cNvPr id="31" name="Рисунок 30" descr="a-soc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suit.png">
            <a:hlinkClick r:id="" action="ppaction://noaction">
              <a:snd r:embed="rId3" name="Jungenkleidung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9522" y="2000240"/>
            <a:ext cx="1073312" cy="1714512"/>
          </a:xfrm>
          <a:prstGeom prst="rect">
            <a:avLst/>
          </a:prstGeom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0" y="0"/>
            <a:ext cx="12192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80975" algn="l"/>
              </a:tabLst>
            </a:pPr>
            <a:r>
              <a:rPr kumimoji="0" lang="ru-RU" sz="3600" b="1" i="1" u="none" strike="noStrike" cap="none" normalizeH="0" baseline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Составь</a:t>
            </a:r>
            <a:r>
              <a:rPr kumimoji="0" lang="ru-RU" sz="3600" b="1" i="1" u="none" strike="noStrike" cap="none" normalizeH="0" dirty="0" smtClean="0">
                <a:ln>
                  <a:noFill/>
                </a:ln>
                <a:solidFill>
                  <a:srgbClr val="0000CC"/>
                </a:solidFill>
                <a:effectLst/>
                <a:ea typeface="Times New Roman" pitchFamily="18" charset="0"/>
                <a:cs typeface="Arial" pitchFamily="34" charset="0"/>
              </a:rPr>
              <a:t> диалоги.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rgbClr val="0000CC"/>
              </a:solidFill>
              <a:effectLst/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1738282" y="1214422"/>
            <a:ext cx="1045371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―"/>
              <a:tabLst>
                <a:tab pos="180975" algn="l"/>
              </a:tabLst>
            </a:pPr>
            <a:r>
              <a:rPr lang="de-DE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Was </a:t>
            </a:r>
            <a:r>
              <a:rPr lang="de-DE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kostet </a:t>
            </a:r>
            <a:r>
              <a:rPr lang="de-DE" sz="4800" b="1" i="1" dirty="0" smtClean="0">
                <a:solidFill>
                  <a:srgbClr val="C00000"/>
                </a:solidFill>
                <a:ea typeface="Times New Roman" pitchFamily="18" charset="0"/>
                <a:cs typeface="Arial" pitchFamily="34" charset="0"/>
              </a:rPr>
              <a:t>dieser Anzug?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―"/>
              <a:tabLst>
                <a:tab pos="180975" algn="l"/>
              </a:tabLst>
            </a:pPr>
            <a:r>
              <a:rPr kumimoji="0" lang="de-DE" sz="4800" b="1" i="1" u="none" strike="noStrike" cap="none" normalizeH="0" baseline="0" dirty="0" smtClean="0">
                <a:ln>
                  <a:noFill/>
                </a:ln>
                <a:solidFill>
                  <a:srgbClr val="008000"/>
                </a:solidFill>
                <a:effectLst/>
                <a:ea typeface="Times New Roman" pitchFamily="18" charset="0"/>
                <a:cs typeface="Arial" pitchFamily="34" charset="0"/>
              </a:rPr>
              <a:t>Dieser</a:t>
            </a:r>
            <a:r>
              <a:rPr kumimoji="0" lang="de-DE" sz="4800" b="1" i="1" u="none" strike="noStrike" cap="none" normalizeH="0" dirty="0" smtClean="0">
                <a:ln>
                  <a:noFill/>
                </a:ln>
                <a:solidFill>
                  <a:srgbClr val="008000"/>
                </a:solidFill>
                <a:effectLst/>
                <a:ea typeface="Times New Roman" pitchFamily="18" charset="0"/>
                <a:cs typeface="Arial" pitchFamily="34" charset="0"/>
              </a:rPr>
              <a:t> Anzug kostet 100 Euro. Sie können anprobieren.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―"/>
              <a:tabLst>
                <a:tab pos="180975" algn="l"/>
              </a:tabLst>
            </a:pPr>
            <a:r>
              <a:rPr kumimoji="0" lang="de-DE" sz="4800" b="1" i="1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Oh,</a:t>
            </a:r>
            <a:r>
              <a:rPr kumimoji="0" lang="de-DE" sz="4800" b="1" i="1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  <a:ea typeface="Times New Roman" pitchFamily="18" charset="0"/>
                <a:cs typeface="Arial" pitchFamily="34" charset="0"/>
              </a:rPr>
              <a:t> er ist zu teuer. Das passt mir nicht.</a:t>
            </a:r>
            <a:endParaRPr kumimoji="0" lang="de-DE" sz="48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fartuk.png">
            <a:hlinkClick r:id="" action="ppaction://noaction">
              <a:snd r:embed="rId3" name="Madchenkleidung.wav"/>
            </a:hlinkClick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8480" y="571480"/>
            <a:ext cx="1214446" cy="1737401"/>
          </a:xfrm>
          <a:prstGeom prst="rect">
            <a:avLst/>
          </a:prstGeom>
        </p:spPr>
      </p:pic>
      <p:pic>
        <p:nvPicPr>
          <p:cNvPr id="5" name="Рисунок 4" descr="kolgotki.png">
            <a:hlinkClick r:id="" action="ppaction://noaction">
              <a:snd r:embed="rId5" name="Kinderkleidung.wav"/>
            </a:hlinkClick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381356" y="4572008"/>
            <a:ext cx="2056571" cy="1518876"/>
          </a:xfrm>
          <a:prstGeom prst="rect">
            <a:avLst/>
          </a:prstGeom>
        </p:spPr>
      </p:pic>
      <p:pic>
        <p:nvPicPr>
          <p:cNvPr id="6" name="Рисунок 5" descr="blouse.png">
            <a:hlinkClick r:id="" action="ppaction://noaction">
              <a:snd r:embed="rId3" name="Madchenkleidung.wav"/>
            </a:hlinkClick>
          </p:cNvPr>
          <p:cNvPicPr>
            <a:picLocks noChangeAspect="1"/>
          </p:cNvPicPr>
          <p:nvPr/>
        </p:nvPicPr>
        <p:blipFill>
          <a:blip r:embed="rId7" cstate="print">
            <a:lum bright="10000"/>
          </a:blip>
          <a:stretch>
            <a:fillRect/>
          </a:stretch>
        </p:blipFill>
        <p:spPr>
          <a:xfrm>
            <a:off x="166646" y="642918"/>
            <a:ext cx="1381092" cy="1677039"/>
          </a:xfrm>
          <a:prstGeom prst="rect">
            <a:avLst/>
          </a:prstGeom>
        </p:spPr>
      </p:pic>
      <p:pic>
        <p:nvPicPr>
          <p:cNvPr id="7" name="Рисунок 6" descr="sweater-yellow.png">
            <a:hlinkClick r:id="" action="ppaction://noaction">
              <a:snd r:embed="rId3" name="Madchenkleidung.wav"/>
            </a:hlinkClick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024298" y="2500306"/>
            <a:ext cx="1566348" cy="1785950"/>
          </a:xfrm>
          <a:prstGeom prst="rect">
            <a:avLst/>
          </a:prstGeom>
        </p:spPr>
      </p:pic>
      <p:pic>
        <p:nvPicPr>
          <p:cNvPr id="8" name="Рисунок 12" descr="dress.png">
            <a:hlinkClick r:id="" action="ppaction://noaction">
              <a:snd r:embed="rId3" name="Madchenkleidung.wav"/>
            </a:hlinkClick>
          </p:cNvPr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096264" y="2571744"/>
            <a:ext cx="1565425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14" descr="skirt.png">
            <a:hlinkClick r:id="" action="ppaction://noaction">
              <a:snd r:embed="rId3" name="Madchenkleidung.wav"/>
            </a:hlinkClick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595406" y="2714620"/>
            <a:ext cx="1652233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schoes.png">
            <a:hlinkClick r:id="" action="ppaction://noaction">
              <a:snd r:embed="rId3" name="Madchenkleidung.wav"/>
            </a:hlinkClick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81092" y="4643446"/>
            <a:ext cx="1857388" cy="1182570"/>
          </a:xfrm>
          <a:prstGeom prst="rect">
            <a:avLst/>
          </a:prstGeom>
        </p:spPr>
      </p:pic>
      <p:pic>
        <p:nvPicPr>
          <p:cNvPr id="12" name="Рисунок 11" descr="scarf.png">
            <a:hlinkClick r:id="" action="ppaction://noaction">
              <a:snd r:embed="rId12" name="Jungenkleidung.wav"/>
            </a:hlinkClick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025090" y="2428868"/>
            <a:ext cx="1165757" cy="1738320"/>
          </a:xfrm>
          <a:prstGeom prst="rect">
            <a:avLst/>
          </a:prstGeom>
        </p:spPr>
      </p:pic>
      <p:pic>
        <p:nvPicPr>
          <p:cNvPr id="13" name="Рисунок 17" descr="zhenskaja-shljapa.png">
            <a:hlinkClick r:id="" action="ppaction://noaction">
              <a:snd r:embed="rId3" name="Madchenkleidung.wav"/>
            </a:hlinkClick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9310710" y="857232"/>
            <a:ext cx="1301635" cy="1188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E:\Клипарты\ОДЕЖДА\83165.png">
            <a:hlinkClick r:id="" action="ppaction://noaction">
              <a:snd r:embed="rId5" name="Kinderkleidung.wav"/>
            </a:hlinkClick>
          </p:cNvPr>
          <p:cNvPicPr>
            <a:picLocks noChangeAspect="1" noChangeArrowheads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81488" y="571480"/>
            <a:ext cx="1571636" cy="157163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>
                <a:alpha val="47000"/>
              </a:schemeClr>
            </a:outerShdw>
          </a:effectLst>
        </p:spPr>
      </p:pic>
      <p:pic>
        <p:nvPicPr>
          <p:cNvPr id="15" name="Рисунок 14" descr="suit.png">
            <a:hlinkClick r:id="" action="ppaction://noaction">
              <a:snd r:embed="rId12" name="Jungenkleidung.wav"/>
            </a:hlinkClick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10908" y="428604"/>
            <a:ext cx="1073312" cy="1714512"/>
          </a:xfrm>
          <a:prstGeom prst="rect">
            <a:avLst/>
          </a:prstGeom>
        </p:spPr>
      </p:pic>
      <p:pic>
        <p:nvPicPr>
          <p:cNvPr id="16" name="Рисунок 15" descr="jacke00.png">
            <a:hlinkClick r:id="" action="ppaction://noaction">
              <a:snd r:embed="rId12" name="Jungenkleidung.wav"/>
            </a:hlinkClick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6024562" y="642918"/>
            <a:ext cx="1383388" cy="1372942"/>
          </a:xfrm>
          <a:prstGeom prst="rect">
            <a:avLst/>
          </a:prstGeom>
        </p:spPr>
      </p:pic>
      <p:pic>
        <p:nvPicPr>
          <p:cNvPr id="17" name="Рисунок 16" descr="strumpfe.png">
            <a:hlinkClick r:id="" action="ppaction://noaction">
              <a:snd r:embed="rId5" name="Kinderkleidung.wav"/>
            </a:hlinkClick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7739074" y="714356"/>
            <a:ext cx="1349791" cy="1391041"/>
          </a:xfrm>
          <a:prstGeom prst="rect">
            <a:avLst/>
          </a:prstGeom>
        </p:spPr>
      </p:pic>
      <p:pic>
        <p:nvPicPr>
          <p:cNvPr id="18" name="Picture 16" descr="polo-shirt">
            <a:hlinkClick r:id="" action="ppaction://noaction">
              <a:snd r:embed="rId12" name="Jungenkleidung.wav"/>
            </a:hlinkClick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95406" y="571480"/>
            <a:ext cx="15033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oat.png">
            <a:hlinkClick r:id="" action="ppaction://noaction">
              <a:snd r:embed="rId3" name="Madchenkleidung.wav"/>
            </a:hlinkClick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6238876" y="4200210"/>
            <a:ext cx="1040727" cy="1868638"/>
          </a:xfrm>
          <a:prstGeom prst="rect">
            <a:avLst/>
          </a:prstGeom>
        </p:spPr>
      </p:pic>
      <p:pic>
        <p:nvPicPr>
          <p:cNvPr id="20" name="Рисунок 19" descr="shoes.png">
            <a:hlinkClick r:id="" action="ppaction://noaction">
              <a:snd r:embed="rId12" name="Jungenkleidung.wav"/>
            </a:hlinkClick>
          </p:cNvPr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9953652" y="4429132"/>
            <a:ext cx="1641380" cy="1524138"/>
          </a:xfrm>
          <a:prstGeom prst="rect">
            <a:avLst/>
          </a:prstGeom>
        </p:spPr>
      </p:pic>
      <p:pic>
        <p:nvPicPr>
          <p:cNvPr id="21" name="Рисунок 16" descr="кепка1.png">
            <a:hlinkClick r:id="" action="ppaction://noaction">
              <a:snd r:embed="rId12" name="Jungenkleidung.wav"/>
            </a:hlinkClick>
          </p:cNvPr>
          <p:cNvPicPr>
            <a:picLocks noChangeAspect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5881686" y="2643182"/>
            <a:ext cx="1728518" cy="1139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12" descr="C:\Users\Ольга\Downloads\3029.jpg">
            <a:hlinkClick r:id="" action="ppaction://noaction">
              <a:snd r:embed="rId3" name="Madchenkleidung.wav"/>
            </a:hlinkClick>
          </p:cNvPr>
          <p:cNvPicPr>
            <a:picLocks noChangeAspect="1" noChangeArrowheads="1"/>
          </p:cNvPicPr>
          <p:nvPr/>
        </p:nvPicPr>
        <p:blipFill>
          <a:blip r:embed="rId2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608" t="3024" r="9177" b="4745"/>
          <a:stretch>
            <a:fillRect/>
          </a:stretch>
        </p:blipFill>
        <p:spPr bwMode="auto">
          <a:xfrm>
            <a:off x="8239140" y="4429132"/>
            <a:ext cx="1328738" cy="158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Hose.wav">
            <a:hlinkClick r:id="" action="ppaction://media"/>
          </p:cNvPr>
          <p:cNvPicPr>
            <a:picLocks noRot="1" noChangeAspect="1"/>
          </p:cNvPicPr>
          <p:nvPr>
            <a:wavAudioFile r:embed="rId1" name="die Hose.wav"/>
          </p:nvPr>
        </p:nvPicPr>
        <p:blipFill>
          <a:blip r:embed="rId3"/>
          <a:stretch>
            <a:fillRect/>
          </a:stretch>
        </p:blipFill>
        <p:spPr>
          <a:xfrm>
            <a:off x="13596990" y="2714620"/>
            <a:ext cx="304800" cy="304800"/>
          </a:xfrm>
          <a:prstGeom prst="rect">
            <a:avLst/>
          </a:prstGeom>
        </p:spPr>
      </p:pic>
      <p:pic>
        <p:nvPicPr>
          <p:cNvPr id="11" name="Рисунок 10" descr="blau-ho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l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  <p:pic>
        <p:nvPicPr>
          <p:cNvPr id="18" name="Рисунок 17" descr="cap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  <p:pic>
        <p:nvPicPr>
          <p:cNvPr id="24" name="Рисунок 23" descr="och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  <p:pic>
        <p:nvPicPr>
          <p:cNvPr id="29" name="Рисунок 28" descr="jacke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  <p:pic>
        <p:nvPicPr>
          <p:cNvPr id="31" name="Рисунок 30" descr="a-so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l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  <p:pic>
        <p:nvPicPr>
          <p:cNvPr id="24" name="Рисунок 23" descr="ochk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  <p:pic>
        <p:nvPicPr>
          <p:cNvPr id="29" name="Рисунок 28" descr="jack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  <p:pic>
        <p:nvPicPr>
          <p:cNvPr id="31" name="Рисунок 30" descr="a-soc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Mütze.wav">
            <a:hlinkClick r:id="" action="ppaction://media"/>
          </p:cNvPr>
          <p:cNvPicPr>
            <a:picLocks noRot="1" noChangeAspect="1"/>
          </p:cNvPicPr>
          <p:nvPr>
            <a:wavAudioFile r:embed="rId1" name="die Mütze.wav"/>
          </p:nvPr>
        </p:nvPicPr>
        <p:blipFill>
          <a:blip r:embed="rId3"/>
          <a:stretch>
            <a:fillRect/>
          </a:stretch>
        </p:blipFill>
        <p:spPr>
          <a:xfrm>
            <a:off x="13239800" y="3071810"/>
            <a:ext cx="304800" cy="304800"/>
          </a:xfrm>
          <a:prstGeom prst="rect">
            <a:avLst/>
          </a:prstGeom>
        </p:spPr>
      </p:pic>
      <p:pic>
        <p:nvPicPr>
          <p:cNvPr id="11" name="Рисунок 10" descr="cap00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l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  <p:pic>
        <p:nvPicPr>
          <p:cNvPr id="18" name="Рисунок 17" descr="cap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  <p:pic>
        <p:nvPicPr>
          <p:cNvPr id="24" name="Рисунок 23" descr="och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  <p:pic>
        <p:nvPicPr>
          <p:cNvPr id="29" name="Рисунок 28" descr="jacke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  <p:pic>
        <p:nvPicPr>
          <p:cNvPr id="31" name="Рисунок 30" descr="a-so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l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  <p:pic>
        <p:nvPicPr>
          <p:cNvPr id="18" name="Рисунок 17" descr="cap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  <p:pic>
        <p:nvPicPr>
          <p:cNvPr id="24" name="Рисунок 23" descr="och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  <p:pic>
        <p:nvPicPr>
          <p:cNvPr id="31" name="Рисунок 30" descr="a-soc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Jacke.wav">
            <a:hlinkClick r:id="" action="ppaction://media"/>
          </p:cNvPr>
          <p:cNvPicPr>
            <a:picLocks noRot="1" noChangeAspect="1"/>
          </p:cNvPicPr>
          <p:nvPr>
            <a:wavAudioFile r:embed="rId1" name="die Jacke.wav"/>
          </p:nvPr>
        </p:nvPicPr>
        <p:blipFill>
          <a:blip r:embed="rId3"/>
          <a:stretch>
            <a:fillRect/>
          </a:stretch>
        </p:blipFill>
        <p:spPr>
          <a:xfrm>
            <a:off x="12954048" y="2643182"/>
            <a:ext cx="304800" cy="304800"/>
          </a:xfrm>
          <a:prstGeom prst="rect">
            <a:avLst/>
          </a:prstGeom>
        </p:spPr>
      </p:pic>
      <p:pic>
        <p:nvPicPr>
          <p:cNvPr id="11" name="Рисунок 10" descr="jacke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0" y="-1035496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310050" y="2285992"/>
            <a:ext cx="37147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Mütze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2" name="Рисунок 21" descr="blous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2464" y="285728"/>
            <a:ext cx="1800200" cy="2185956"/>
          </a:xfrm>
          <a:prstGeom prst="rect">
            <a:avLst/>
          </a:prstGeom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0" y="2285992"/>
            <a:ext cx="39528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Bluse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0" y="5842337"/>
            <a:ext cx="34070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Hose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079776" y="5842337"/>
            <a:ext cx="37444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Jacke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8328248" y="5842337"/>
            <a:ext cx="38637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Socke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8310578" y="2285992"/>
            <a:ext cx="38814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Brille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3" name="Рисунок 22" descr="cap00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24364" y="285728"/>
            <a:ext cx="2664296" cy="1946567"/>
          </a:xfrm>
          <a:prstGeom prst="rect">
            <a:avLst/>
          </a:prstGeom>
        </p:spPr>
      </p:pic>
      <p:pic>
        <p:nvPicPr>
          <p:cNvPr id="24" name="Рисунок 23" descr="blau-hose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1424" y="3356992"/>
            <a:ext cx="2016224" cy="2525944"/>
          </a:xfrm>
          <a:prstGeom prst="rect">
            <a:avLst/>
          </a:prstGeom>
        </p:spPr>
      </p:pic>
      <p:pic>
        <p:nvPicPr>
          <p:cNvPr id="25" name="Рисунок 24" descr="ochki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82016" y="642918"/>
            <a:ext cx="3460007" cy="1440160"/>
          </a:xfrm>
          <a:prstGeom prst="rect">
            <a:avLst/>
          </a:prstGeom>
        </p:spPr>
      </p:pic>
      <p:pic>
        <p:nvPicPr>
          <p:cNvPr id="26" name="Рисунок 25" descr="jacket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95802" y="3429000"/>
            <a:ext cx="3024336" cy="2371826"/>
          </a:xfrm>
          <a:prstGeom prst="rect">
            <a:avLst/>
          </a:prstGeom>
        </p:spPr>
      </p:pic>
      <p:pic>
        <p:nvPicPr>
          <p:cNvPr id="33" name="Рисунок 32" descr="a-sock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024958" y="3643314"/>
            <a:ext cx="2475896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e Bl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Müt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Br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H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Jac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Soc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9" grpId="0"/>
      <p:bldP spid="31" grpId="0"/>
      <p:bldP spid="34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l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  <p:pic>
        <p:nvPicPr>
          <p:cNvPr id="18" name="Рисунок 17" descr="cap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  <p:pic>
        <p:nvPicPr>
          <p:cNvPr id="24" name="Рисунок 23" descr="och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  <p:pic>
        <p:nvPicPr>
          <p:cNvPr id="29" name="Рисунок 28" descr="jacke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  <p:pic>
        <p:nvPicPr>
          <p:cNvPr id="31" name="Рисунок 30" descr="a-so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l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  <p:pic>
        <p:nvPicPr>
          <p:cNvPr id="18" name="Рисунок 17" descr="cap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  <p:pic>
        <p:nvPicPr>
          <p:cNvPr id="29" name="Рисунок 28" descr="jack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  <p:pic>
        <p:nvPicPr>
          <p:cNvPr id="31" name="Рисунок 30" descr="a-soc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Brille.wav">
            <a:hlinkClick r:id="" action="ppaction://media"/>
          </p:cNvPr>
          <p:cNvPicPr>
            <a:picLocks noRot="1" noChangeAspect="1"/>
          </p:cNvPicPr>
          <p:nvPr>
            <a:wavAudioFile r:embed="rId1" name="die Brille.wav"/>
          </p:nvPr>
        </p:nvPicPr>
        <p:blipFill>
          <a:blip r:embed="rId3"/>
          <a:stretch>
            <a:fillRect/>
          </a:stretch>
        </p:blipFill>
        <p:spPr>
          <a:xfrm>
            <a:off x="13382676" y="2786058"/>
            <a:ext cx="304800" cy="304800"/>
          </a:xfrm>
          <a:prstGeom prst="rect">
            <a:avLst/>
          </a:prstGeom>
        </p:spPr>
      </p:pic>
      <p:pic>
        <p:nvPicPr>
          <p:cNvPr id="11" name="Рисунок 10" descr="ochk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l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  <p:pic>
        <p:nvPicPr>
          <p:cNvPr id="18" name="Рисунок 17" descr="cap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  <p:pic>
        <p:nvPicPr>
          <p:cNvPr id="24" name="Рисунок 23" descr="och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  <p:pic>
        <p:nvPicPr>
          <p:cNvPr id="29" name="Рисунок 28" descr="jacke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  <p:pic>
        <p:nvPicPr>
          <p:cNvPr id="31" name="Рисунок 30" descr="a-so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8" name="Рисунок 17" descr="cap00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  <p:pic>
        <p:nvPicPr>
          <p:cNvPr id="24" name="Рисунок 23" descr="ochk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  <p:pic>
        <p:nvPicPr>
          <p:cNvPr id="29" name="Рисунок 28" descr="jacke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  <p:pic>
        <p:nvPicPr>
          <p:cNvPr id="31" name="Рисунок 30" descr="a-sock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Bluse.wav">
            <a:hlinkClick r:id="" action="ppaction://media"/>
          </p:cNvPr>
          <p:cNvPicPr>
            <a:picLocks noRot="1" noChangeAspect="1"/>
          </p:cNvPicPr>
          <p:nvPr>
            <a:wavAudioFile r:embed="rId1" name="die Bluse.wav"/>
          </p:nvPr>
        </p:nvPicPr>
        <p:blipFill>
          <a:blip r:embed="rId3"/>
          <a:stretch>
            <a:fillRect/>
          </a:stretch>
        </p:blipFill>
        <p:spPr>
          <a:xfrm>
            <a:off x="13168362" y="2857496"/>
            <a:ext cx="304800" cy="304800"/>
          </a:xfrm>
          <a:prstGeom prst="rect">
            <a:avLst/>
          </a:prstGeom>
        </p:spPr>
      </p:pic>
      <p:pic>
        <p:nvPicPr>
          <p:cNvPr id="11" name="Рисунок 10" descr="blou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l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  <p:pic>
        <p:nvPicPr>
          <p:cNvPr id="18" name="Рисунок 17" descr="cap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  <p:pic>
        <p:nvPicPr>
          <p:cNvPr id="24" name="Рисунок 23" descr="och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  <p:pic>
        <p:nvPicPr>
          <p:cNvPr id="29" name="Рисунок 28" descr="jacke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  <p:pic>
        <p:nvPicPr>
          <p:cNvPr id="31" name="Рисунок 30" descr="a-sock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4" name="Рисунок 13" descr="blous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500041"/>
            <a:ext cx="2286016" cy="2775875"/>
          </a:xfrm>
          <a:prstGeom prst="rect">
            <a:avLst/>
          </a:prstGeom>
        </p:spPr>
      </p:pic>
      <p:pic>
        <p:nvPicPr>
          <p:cNvPr id="18" name="Рисунок 17" descr="cap00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2860" y="571480"/>
            <a:ext cx="3422240" cy="2500330"/>
          </a:xfrm>
          <a:prstGeom prst="rect">
            <a:avLst/>
          </a:prstGeom>
        </p:spPr>
      </p:pic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3500438"/>
            <a:ext cx="2286016" cy="2863942"/>
          </a:xfrm>
          <a:prstGeom prst="rect">
            <a:avLst/>
          </a:prstGeom>
        </p:spPr>
      </p:pic>
      <p:pic>
        <p:nvPicPr>
          <p:cNvPr id="24" name="Рисунок 23" descr="ochk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739074" y="1285860"/>
            <a:ext cx="4119142" cy="1714512"/>
          </a:xfrm>
          <a:prstGeom prst="rect">
            <a:avLst/>
          </a:prstGeom>
        </p:spPr>
      </p:pic>
      <p:pic>
        <p:nvPicPr>
          <p:cNvPr id="29" name="Рисунок 28" descr="jacket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095735" y="3357562"/>
            <a:ext cx="3643649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0" name="die Socke.wav">
            <a:hlinkClick r:id="" action="ppaction://media"/>
          </p:cNvPr>
          <p:cNvPicPr>
            <a:picLocks noRot="1" noChangeAspect="1"/>
          </p:cNvPicPr>
          <p:nvPr>
            <a:wavAudioFile r:embed="rId1" name="die Socke.wav"/>
          </p:nvPr>
        </p:nvPicPr>
        <p:blipFill>
          <a:blip r:embed="rId3"/>
          <a:stretch>
            <a:fillRect/>
          </a:stretch>
        </p:blipFill>
        <p:spPr>
          <a:xfrm>
            <a:off x="12668296" y="2643182"/>
            <a:ext cx="304800" cy="304800"/>
          </a:xfrm>
          <a:prstGeom prst="rect">
            <a:avLst/>
          </a:prstGeom>
        </p:spPr>
      </p:pic>
      <p:pic>
        <p:nvPicPr>
          <p:cNvPr id="11" name="Рисунок 10" descr="a-sock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24892" y="3500438"/>
            <a:ext cx="3073526" cy="25717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kirt-red-brow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  <p:pic>
        <p:nvPicPr>
          <p:cNvPr id="7" name="Рисунок 6" descr="sweater-yel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  <p:pic>
        <p:nvPicPr>
          <p:cNvPr id="9" name="Рисунок 17" descr="zhenskaja-shljap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u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  <p:pic>
        <p:nvPicPr>
          <p:cNvPr id="11" name="Рисунок 10" descr="raincoat-r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  <p:pic>
        <p:nvPicPr>
          <p:cNvPr id="12" name="Рисунок 11" descr="Mante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0" y="-1035496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310050" y="3714752"/>
            <a:ext cx="37147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Mütze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2" name="Рисунок 21" descr="blous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95340" y="4632022"/>
            <a:ext cx="1800200" cy="2185956"/>
          </a:xfrm>
          <a:prstGeom prst="rect">
            <a:avLst/>
          </a:prstGeom>
        </p:spPr>
      </p:pic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0" y="3714752"/>
            <a:ext cx="39528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Bluse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8310578" y="3714752"/>
            <a:ext cx="388142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Brille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3" name="Рисунок 22" descr="cap004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38678" y="4774898"/>
            <a:ext cx="2664296" cy="1946567"/>
          </a:xfrm>
          <a:prstGeom prst="rect">
            <a:avLst/>
          </a:prstGeom>
        </p:spPr>
      </p:pic>
      <p:pic>
        <p:nvPicPr>
          <p:cNvPr id="25" name="Рисунок 24" descr="ochki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731993" y="5417840"/>
            <a:ext cx="3460007" cy="1440160"/>
          </a:xfrm>
          <a:prstGeom prst="rect">
            <a:avLst/>
          </a:prstGeom>
        </p:spPr>
      </p:pic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0" y="357166"/>
            <a:ext cx="340702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Hose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079776" y="357166"/>
            <a:ext cx="374441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Jacke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8328248" y="357166"/>
            <a:ext cx="386375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Socke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9" name="Рисунок 18" descr="blau-hose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52464" y="1214422"/>
            <a:ext cx="2016224" cy="2525944"/>
          </a:xfrm>
          <a:prstGeom prst="rect">
            <a:avLst/>
          </a:prstGeom>
        </p:spPr>
      </p:pic>
      <p:pic>
        <p:nvPicPr>
          <p:cNvPr id="28" name="Рисунок 27" descr="jacket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595802" y="1285860"/>
            <a:ext cx="3024336" cy="2371826"/>
          </a:xfrm>
          <a:prstGeom prst="rect">
            <a:avLst/>
          </a:prstGeom>
        </p:spPr>
      </p:pic>
      <p:pic>
        <p:nvPicPr>
          <p:cNvPr id="30" name="Рисунок 29" descr="a-sock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8953520" y="1500174"/>
            <a:ext cx="2475896" cy="207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e Ho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Jac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Sock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Bl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Müt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e Bril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1" grpId="0"/>
      <p:bldP spid="15" grpId="0"/>
      <p:bldP spid="17" grpId="0"/>
      <p:bldP spid="1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kirt-red-brow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  <p:pic>
        <p:nvPicPr>
          <p:cNvPr id="7" name="Рисунок 6" descr="sweater-yel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  <p:pic>
        <p:nvPicPr>
          <p:cNvPr id="9" name="Рисунок 17" descr="zhenskaja-shljap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u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  <p:pic>
        <p:nvPicPr>
          <p:cNvPr id="11" name="Рисунок 10" descr="raincoat-r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3" name="der Mantel.wav">
            <a:hlinkClick r:id="" action="ppaction://media"/>
          </p:cNvPr>
          <p:cNvPicPr>
            <a:picLocks noRot="1" noChangeAspect="1"/>
          </p:cNvPicPr>
          <p:nvPr>
            <a:wavAudioFile r:embed="rId1" name="der Mantel.wav"/>
          </p:nvPr>
        </p:nvPicPr>
        <p:blipFill>
          <a:blip r:embed="rId3"/>
          <a:stretch>
            <a:fillRect/>
          </a:stretch>
        </p:blipFill>
        <p:spPr>
          <a:xfrm>
            <a:off x="12811172" y="2857496"/>
            <a:ext cx="304800" cy="304800"/>
          </a:xfrm>
          <a:prstGeom prst="rect">
            <a:avLst/>
          </a:prstGeom>
        </p:spPr>
      </p:pic>
      <p:pic>
        <p:nvPicPr>
          <p:cNvPr id="14" name="Рисунок 13" descr="Mantel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kirt-red-brow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  <p:pic>
        <p:nvPicPr>
          <p:cNvPr id="7" name="Рисунок 6" descr="sweater-yel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  <p:pic>
        <p:nvPicPr>
          <p:cNvPr id="9" name="Рисунок 17" descr="zhenskaja-shljap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u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  <p:pic>
        <p:nvPicPr>
          <p:cNvPr id="11" name="Рисунок 10" descr="raincoat-r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  <p:pic>
        <p:nvPicPr>
          <p:cNvPr id="12" name="Рисунок 11" descr="Mante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sweater-yello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  <p:pic>
        <p:nvPicPr>
          <p:cNvPr id="9" name="Рисунок 17" descr="zhenskaja-shljap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u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  <p:pic>
        <p:nvPicPr>
          <p:cNvPr id="11" name="Рисунок 10" descr="raincoat-r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  <p:pic>
        <p:nvPicPr>
          <p:cNvPr id="12" name="Рисунок 11" descr="Mante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3" name="der Rock.wav">
            <a:hlinkClick r:id="" action="ppaction://media"/>
          </p:cNvPr>
          <p:cNvPicPr>
            <a:picLocks noRot="1" noChangeAspect="1"/>
          </p:cNvPicPr>
          <p:nvPr>
            <a:wavAudioFile r:embed="rId1" name="der Rock.wav"/>
          </p:nvPr>
        </p:nvPicPr>
        <p:blipFill>
          <a:blip r:embed="rId3"/>
          <a:stretch>
            <a:fillRect/>
          </a:stretch>
        </p:blipFill>
        <p:spPr>
          <a:xfrm>
            <a:off x="12882610" y="2928934"/>
            <a:ext cx="304800" cy="304800"/>
          </a:xfrm>
          <a:prstGeom prst="rect">
            <a:avLst/>
          </a:prstGeom>
        </p:spPr>
      </p:pic>
      <p:pic>
        <p:nvPicPr>
          <p:cNvPr id="14" name="Рисунок 13" descr="skirt-red-brown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kirt-red-brow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  <p:pic>
        <p:nvPicPr>
          <p:cNvPr id="7" name="Рисунок 6" descr="sweater-yel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  <p:pic>
        <p:nvPicPr>
          <p:cNvPr id="9" name="Рисунок 17" descr="zhenskaja-shljap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u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  <p:pic>
        <p:nvPicPr>
          <p:cNvPr id="11" name="Рисунок 10" descr="raincoat-r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  <p:pic>
        <p:nvPicPr>
          <p:cNvPr id="12" name="Рисунок 11" descr="Mante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kirt-red-brow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  <p:pic>
        <p:nvPicPr>
          <p:cNvPr id="7" name="Рисунок 6" descr="sweater-yel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  <p:pic>
        <p:nvPicPr>
          <p:cNvPr id="9" name="Рисунок 17" descr="zhenskaja-shljap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raincoat-r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  <p:pic>
        <p:nvPicPr>
          <p:cNvPr id="12" name="Рисунок 11" descr="Mante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9" name="der Anzug.wav">
            <a:hlinkClick r:id="" action="ppaction://media"/>
          </p:cNvPr>
          <p:cNvPicPr>
            <a:picLocks noRot="1" noChangeAspect="1"/>
          </p:cNvPicPr>
          <p:nvPr>
            <a:wavAudioFile r:embed="rId1" name="der Anzug.wav"/>
          </p:nvPr>
        </p:nvPicPr>
        <p:blipFill>
          <a:blip r:embed="rId3"/>
          <a:stretch>
            <a:fillRect/>
          </a:stretch>
        </p:blipFill>
        <p:spPr>
          <a:xfrm>
            <a:off x="12954048" y="2071678"/>
            <a:ext cx="304800" cy="304800"/>
          </a:xfrm>
          <a:prstGeom prst="rect">
            <a:avLst/>
          </a:prstGeom>
        </p:spPr>
      </p:pic>
      <p:pic>
        <p:nvPicPr>
          <p:cNvPr id="20" name="Рисунок 19" descr="su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kirt-red-brow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  <p:pic>
        <p:nvPicPr>
          <p:cNvPr id="7" name="Рисунок 6" descr="sweater-yel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  <p:pic>
        <p:nvPicPr>
          <p:cNvPr id="9" name="Рисунок 17" descr="zhenskaja-shljap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u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  <p:pic>
        <p:nvPicPr>
          <p:cNvPr id="11" name="Рисунок 10" descr="raincoat-r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  <p:pic>
        <p:nvPicPr>
          <p:cNvPr id="12" name="Рисунок 11" descr="Mante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kirt-red-brow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  <p:pic>
        <p:nvPicPr>
          <p:cNvPr id="7" name="Рисунок 6" descr="sweater-yel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  <p:pic>
        <p:nvPicPr>
          <p:cNvPr id="10" name="Рисунок 9" descr="su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  <p:pic>
        <p:nvPicPr>
          <p:cNvPr id="11" name="Рисунок 10" descr="raincoat-r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  <p:pic>
        <p:nvPicPr>
          <p:cNvPr id="12" name="Рисунок 11" descr="Mante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0" y="-1035496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007768" y="2420888"/>
            <a:ext cx="344555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Rock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0" y="2285992"/>
            <a:ext cx="403244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Hut</a:t>
            </a:r>
            <a:endParaRPr lang="en-US" altLang="ru-RU" sz="60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8" name="Рисунок 27" descr="skirt-red-brow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595802" y="285728"/>
            <a:ext cx="2269274" cy="2160240"/>
          </a:xfrm>
          <a:prstGeom prst="rect">
            <a:avLst/>
          </a:prstGeom>
        </p:spPr>
      </p:pic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0" y="5842337"/>
            <a:ext cx="40242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Mantel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0" name="Рисунок 29" descr="sweater-yellow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67834" y="285728"/>
            <a:ext cx="1802480" cy="2055188"/>
          </a:xfrm>
          <a:prstGeom prst="rect">
            <a:avLst/>
          </a:prstGeom>
        </p:spPr>
      </p:pic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167174" y="5288340"/>
            <a:ext cx="423080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Regen-</a:t>
            </a:r>
            <a:r>
              <a:rPr lang="de-DE" altLang="ru-RU" sz="54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mantel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8167702" y="5842337"/>
            <a:ext cx="40242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Anzug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7739074" y="2428868"/>
            <a:ext cx="445292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Pullover</a:t>
            </a:r>
            <a:endParaRPr lang="de-DE" altLang="ru-RU" sz="5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5" name="Рисунок 17" descr="zhenskaja-shljapa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38150" y="285728"/>
            <a:ext cx="220744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sui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239272" y="3357562"/>
            <a:ext cx="1584176" cy="2530567"/>
          </a:xfrm>
          <a:prstGeom prst="rect">
            <a:avLst/>
          </a:prstGeom>
        </p:spPr>
      </p:pic>
      <p:pic>
        <p:nvPicPr>
          <p:cNvPr id="24" name="Рисунок 23" descr="raincoat-red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24430" y="3286124"/>
            <a:ext cx="1932390" cy="2205028"/>
          </a:xfrm>
          <a:prstGeom prst="rect">
            <a:avLst/>
          </a:prstGeom>
        </p:spPr>
      </p:pic>
      <p:pic>
        <p:nvPicPr>
          <p:cNvPr id="17" name="Рисунок 16" descr="Mantel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166778" y="3357562"/>
            <a:ext cx="2452528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r H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R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 Pull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 Mant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Regenmant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 Anz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9" grpId="0"/>
      <p:bldP spid="31" grpId="0"/>
      <p:bldP spid="34" grpId="0"/>
      <p:bldP spid="2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3" name="der Hut.wav">
            <a:hlinkClick r:id="" action="ppaction://media"/>
          </p:cNvPr>
          <p:cNvPicPr>
            <a:picLocks noRot="1" noChangeAspect="1"/>
          </p:cNvPicPr>
          <p:nvPr>
            <a:wavAudioFile r:embed="rId1" name="der Hut.wav"/>
          </p:nvPr>
        </p:nvPicPr>
        <p:blipFill>
          <a:blip r:embed="rId3"/>
          <a:stretch>
            <a:fillRect/>
          </a:stretch>
        </p:blipFill>
        <p:spPr>
          <a:xfrm>
            <a:off x="12811172" y="2786058"/>
            <a:ext cx="304800" cy="304800"/>
          </a:xfrm>
          <a:prstGeom prst="rect">
            <a:avLst/>
          </a:prstGeom>
        </p:spPr>
      </p:pic>
      <p:pic>
        <p:nvPicPr>
          <p:cNvPr id="14" name="Рисунок 17" descr="zhenskaja-shljap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kirt-red-brow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  <p:pic>
        <p:nvPicPr>
          <p:cNvPr id="7" name="Рисунок 6" descr="sweater-yel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  <p:pic>
        <p:nvPicPr>
          <p:cNvPr id="9" name="Рисунок 17" descr="zhenskaja-shljap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u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  <p:pic>
        <p:nvPicPr>
          <p:cNvPr id="11" name="Рисунок 10" descr="raincoat-r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  <p:pic>
        <p:nvPicPr>
          <p:cNvPr id="12" name="Рисунок 11" descr="Mante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kirt-red-brow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  <p:pic>
        <p:nvPicPr>
          <p:cNvPr id="9" name="Рисунок 17" descr="zhenskaja-shljap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ui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  <p:pic>
        <p:nvPicPr>
          <p:cNvPr id="11" name="Рисунок 10" descr="raincoat-red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  <p:pic>
        <p:nvPicPr>
          <p:cNvPr id="12" name="Рисунок 11" descr="Mante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3" name="der Pullover.wav">
            <a:hlinkClick r:id="" action="ppaction://media"/>
          </p:cNvPr>
          <p:cNvPicPr>
            <a:picLocks noRot="1" noChangeAspect="1"/>
          </p:cNvPicPr>
          <p:nvPr>
            <a:wavAudioFile r:embed="rId1" name="der Pullover.wav"/>
          </p:nvPr>
        </p:nvPicPr>
        <p:blipFill>
          <a:blip r:embed="rId3"/>
          <a:stretch>
            <a:fillRect/>
          </a:stretch>
        </p:blipFill>
        <p:spPr>
          <a:xfrm>
            <a:off x="12882610" y="2214554"/>
            <a:ext cx="304800" cy="304800"/>
          </a:xfrm>
          <a:prstGeom prst="rect">
            <a:avLst/>
          </a:prstGeom>
        </p:spPr>
      </p:pic>
      <p:pic>
        <p:nvPicPr>
          <p:cNvPr id="14" name="Рисунок 13" descr="sweater-yellow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kirt-red-brow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  <p:pic>
        <p:nvPicPr>
          <p:cNvPr id="7" name="Рисунок 6" descr="sweater-yel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  <p:pic>
        <p:nvPicPr>
          <p:cNvPr id="9" name="Рисунок 17" descr="zhenskaja-shljap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u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  <p:pic>
        <p:nvPicPr>
          <p:cNvPr id="11" name="Рисунок 10" descr="raincoat-red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  <p:pic>
        <p:nvPicPr>
          <p:cNvPr id="12" name="Рисунок 11" descr="Mante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kirt-red-brow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38611" y="357166"/>
            <a:ext cx="3076791" cy="2928958"/>
          </a:xfrm>
          <a:prstGeom prst="rect">
            <a:avLst/>
          </a:prstGeom>
        </p:spPr>
      </p:pic>
      <p:pic>
        <p:nvPicPr>
          <p:cNvPr id="7" name="Рисунок 6" descr="sweater-yellow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39074" y="428604"/>
            <a:ext cx="2506156" cy="2857520"/>
          </a:xfrm>
          <a:prstGeom prst="rect">
            <a:avLst/>
          </a:prstGeom>
        </p:spPr>
      </p:pic>
      <p:pic>
        <p:nvPicPr>
          <p:cNvPr id="9" name="Рисунок 17" descr="zhenskaja-shljap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274" y="642917"/>
            <a:ext cx="2928958" cy="2675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uit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239140" y="3571876"/>
            <a:ext cx="1928826" cy="3081112"/>
          </a:xfrm>
          <a:prstGeom prst="rect">
            <a:avLst/>
          </a:prstGeom>
        </p:spPr>
      </p:pic>
      <p:pic>
        <p:nvPicPr>
          <p:cNvPr id="12" name="Рисунок 11" descr="Mantel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464" y="3571876"/>
            <a:ext cx="3214710" cy="309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3" name="der Regenmantel.wav">
            <a:hlinkClick r:id="" action="ppaction://media"/>
          </p:cNvPr>
          <p:cNvPicPr>
            <a:picLocks noRot="1" noChangeAspect="1"/>
          </p:cNvPicPr>
          <p:nvPr>
            <a:wavAudioFile r:embed="rId1" name="der Regenmantel.wav"/>
          </p:nvPr>
        </p:nvPicPr>
        <p:blipFill>
          <a:blip r:embed="rId3"/>
          <a:stretch>
            <a:fillRect/>
          </a:stretch>
        </p:blipFill>
        <p:spPr>
          <a:xfrm>
            <a:off x="12668296" y="2143116"/>
            <a:ext cx="304800" cy="304800"/>
          </a:xfrm>
          <a:prstGeom prst="rect">
            <a:avLst/>
          </a:prstGeom>
        </p:spPr>
      </p:pic>
      <p:pic>
        <p:nvPicPr>
          <p:cNvPr id="14" name="Рисунок 13" descr="raincoat-red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8678" y="3571876"/>
            <a:ext cx="2643206" cy="3016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car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852" y="285728"/>
            <a:ext cx="2071702" cy="3089221"/>
          </a:xfrm>
          <a:prstGeom prst="rect">
            <a:avLst/>
          </a:prstGeom>
        </p:spPr>
      </p:pic>
      <p:pic>
        <p:nvPicPr>
          <p:cNvPr id="7" name="Рисунок 7" descr="umbrell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72" y="0"/>
            <a:ext cx="318229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 descr="platy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902" y="3500438"/>
            <a:ext cx="257756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polo-shi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678" y="3571876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0512" y="3571876"/>
            <a:ext cx="33164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car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852" y="285728"/>
            <a:ext cx="2071702" cy="3089221"/>
          </a:xfrm>
          <a:prstGeom prst="rect">
            <a:avLst/>
          </a:prstGeom>
        </p:spPr>
      </p:pic>
      <p:pic>
        <p:nvPicPr>
          <p:cNvPr id="7" name="Рисунок 7" descr="umbrell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72" y="0"/>
            <a:ext cx="318229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 descr="platy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902" y="3500438"/>
            <a:ext cx="257756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0512" y="3571876"/>
            <a:ext cx="33164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das Hemd.wav">
            <a:hlinkClick r:id="" action="ppaction://media"/>
          </p:cNvPr>
          <p:cNvPicPr>
            <a:picLocks noRot="1" noChangeAspect="1"/>
          </p:cNvPicPr>
          <p:nvPr>
            <a:wavAudioFile r:embed="rId1" name="das Hemd.wav"/>
          </p:nvPr>
        </p:nvPicPr>
        <p:blipFill>
          <a:blip r:embed="rId3"/>
          <a:stretch>
            <a:fillRect/>
          </a:stretch>
        </p:blipFill>
        <p:spPr>
          <a:xfrm>
            <a:off x="12811172" y="2428868"/>
            <a:ext cx="304800" cy="304800"/>
          </a:xfrm>
          <a:prstGeom prst="rect">
            <a:avLst/>
          </a:prstGeom>
        </p:spPr>
      </p:pic>
      <p:pic>
        <p:nvPicPr>
          <p:cNvPr id="12" name="Picture 16" descr="polo-shi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78" y="3571876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0" y="-1035496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024298" y="3786190"/>
            <a:ext cx="344555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Rock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0" y="3786190"/>
            <a:ext cx="373854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Hut</a:t>
            </a:r>
            <a:endParaRPr lang="en-US" altLang="ru-RU" sz="60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8" name="Рисунок 27" descr="skirt-red-brown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738678" y="4697760"/>
            <a:ext cx="2269274" cy="2160240"/>
          </a:xfrm>
          <a:prstGeom prst="rect">
            <a:avLst/>
          </a:prstGeom>
        </p:spPr>
      </p:pic>
      <p:pic>
        <p:nvPicPr>
          <p:cNvPr id="30" name="Рисунок 29" descr="sweater-yellow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167834" y="4802812"/>
            <a:ext cx="1802480" cy="2055188"/>
          </a:xfrm>
          <a:prstGeom prst="rect">
            <a:avLst/>
          </a:prstGeom>
        </p:spPr>
      </p:pic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7739074" y="3786190"/>
            <a:ext cx="445292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Pullover</a:t>
            </a:r>
            <a:endParaRPr lang="de-DE" altLang="ru-RU" sz="5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5" name="Рисунок 17" descr="zhenskaja-shljapa.pn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09588" y="4841776"/>
            <a:ext cx="2207447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553997"/>
            <a:ext cx="40242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Mantel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167174" y="0"/>
            <a:ext cx="423080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Regen-</a:t>
            </a:r>
            <a:r>
              <a:rPr lang="de-DE" altLang="ru-RU" sz="5400" b="1" i="1" dirty="0" err="1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mantel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2" name="Rectangle 1"/>
          <p:cNvSpPr>
            <a:spLocks noChangeArrowheads="1"/>
          </p:cNvSpPr>
          <p:nvPr/>
        </p:nvSpPr>
        <p:spPr bwMode="auto">
          <a:xfrm>
            <a:off x="8167702" y="553997"/>
            <a:ext cx="40242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Anzug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6" name="Рисунок 25" descr="suit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9096396" y="1469937"/>
            <a:ext cx="1584176" cy="2530567"/>
          </a:xfrm>
          <a:prstGeom prst="rect">
            <a:avLst/>
          </a:prstGeom>
        </p:spPr>
      </p:pic>
      <p:pic>
        <p:nvPicPr>
          <p:cNvPr id="32" name="Рисунок 31" descr="raincoat-red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095868" y="1714488"/>
            <a:ext cx="1932390" cy="2205028"/>
          </a:xfrm>
          <a:prstGeom prst="rect">
            <a:avLst/>
          </a:prstGeom>
        </p:spPr>
      </p:pic>
      <p:pic>
        <p:nvPicPr>
          <p:cNvPr id="33" name="Рисунок 32" descr="Mantel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23902" y="1500174"/>
            <a:ext cx="2452528" cy="2357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r Mant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Regenmante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er Anzu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er Hu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er R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er Pullov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1" grpId="0"/>
      <p:bldP spid="17" grpId="0"/>
      <p:bldP spid="19" grpId="0"/>
      <p:bldP spid="2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car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852" y="285728"/>
            <a:ext cx="2071702" cy="3089221"/>
          </a:xfrm>
          <a:prstGeom prst="rect">
            <a:avLst/>
          </a:prstGeom>
        </p:spPr>
      </p:pic>
      <p:pic>
        <p:nvPicPr>
          <p:cNvPr id="7" name="Рисунок 7" descr="umbrell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72" y="0"/>
            <a:ext cx="318229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 descr="platy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902" y="3500438"/>
            <a:ext cx="257756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polo-shi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678" y="3571876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0512" y="3571876"/>
            <a:ext cx="33164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car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852" y="285728"/>
            <a:ext cx="2071702" cy="3089221"/>
          </a:xfrm>
          <a:prstGeom prst="rect">
            <a:avLst/>
          </a:prstGeom>
        </p:spPr>
      </p:pic>
      <p:pic>
        <p:nvPicPr>
          <p:cNvPr id="7" name="Рисунок 7" descr="umbrell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72" y="0"/>
            <a:ext cx="318229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polo-shi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78" y="3571876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0512" y="3571876"/>
            <a:ext cx="33164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das Kleid.wav">
            <a:hlinkClick r:id="" action="ppaction://media"/>
          </p:cNvPr>
          <p:cNvPicPr>
            <a:picLocks noRot="1" noChangeAspect="1"/>
          </p:cNvPicPr>
          <p:nvPr>
            <a:wavAudioFile r:embed="rId1" name="das Kleid.wav"/>
          </p:nvPr>
        </p:nvPicPr>
        <p:blipFill>
          <a:blip r:embed="rId3"/>
          <a:stretch>
            <a:fillRect/>
          </a:stretch>
        </p:blipFill>
        <p:spPr>
          <a:xfrm>
            <a:off x="12739734" y="2357430"/>
            <a:ext cx="304800" cy="304800"/>
          </a:xfrm>
          <a:prstGeom prst="rect">
            <a:avLst/>
          </a:prstGeom>
        </p:spPr>
      </p:pic>
      <p:pic>
        <p:nvPicPr>
          <p:cNvPr id="12" name="Рисунок 15" descr="platy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902" y="3500438"/>
            <a:ext cx="257756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car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852" y="285728"/>
            <a:ext cx="2071702" cy="3089221"/>
          </a:xfrm>
          <a:prstGeom prst="rect">
            <a:avLst/>
          </a:prstGeom>
        </p:spPr>
      </p:pic>
      <p:pic>
        <p:nvPicPr>
          <p:cNvPr id="7" name="Рисунок 7" descr="umbrell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72" y="0"/>
            <a:ext cx="318229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 descr="platy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902" y="3500438"/>
            <a:ext cx="257756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polo-shi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678" y="3571876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0512" y="3571876"/>
            <a:ext cx="33164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7" descr="umbrella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67372" y="0"/>
            <a:ext cx="318229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 descr="platy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902" y="3500438"/>
            <a:ext cx="257756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polo-shi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78" y="3571876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0512" y="3571876"/>
            <a:ext cx="33164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der Schal.wav">
            <a:hlinkClick r:id="" action="ppaction://media"/>
          </p:cNvPr>
          <p:cNvPicPr>
            <a:picLocks noRot="1" noChangeAspect="1"/>
          </p:cNvPicPr>
          <p:nvPr>
            <a:wavAudioFile r:embed="rId1" name="der Schal.wav"/>
          </p:nvPr>
        </p:nvPicPr>
        <p:blipFill>
          <a:blip r:embed="rId3"/>
          <a:stretch>
            <a:fillRect/>
          </a:stretch>
        </p:blipFill>
        <p:spPr>
          <a:xfrm>
            <a:off x="12739734" y="2214554"/>
            <a:ext cx="304800" cy="304800"/>
          </a:xfrm>
          <a:prstGeom prst="rect">
            <a:avLst/>
          </a:prstGeom>
        </p:spPr>
      </p:pic>
      <p:pic>
        <p:nvPicPr>
          <p:cNvPr id="12" name="Рисунок 11" descr="scarf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09852" y="285728"/>
            <a:ext cx="2071702" cy="30892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car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852" y="285728"/>
            <a:ext cx="2071702" cy="3089221"/>
          </a:xfrm>
          <a:prstGeom prst="rect">
            <a:avLst/>
          </a:prstGeom>
        </p:spPr>
      </p:pic>
      <p:pic>
        <p:nvPicPr>
          <p:cNvPr id="7" name="Рисунок 7" descr="umbrell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72" y="0"/>
            <a:ext cx="318229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 descr="platy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902" y="3500438"/>
            <a:ext cx="257756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polo-shi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678" y="3571876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0512" y="3571876"/>
            <a:ext cx="33164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car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852" y="285728"/>
            <a:ext cx="2071702" cy="3089221"/>
          </a:xfrm>
          <a:prstGeom prst="rect">
            <a:avLst/>
          </a:prstGeom>
        </p:spPr>
      </p:pic>
      <p:pic>
        <p:nvPicPr>
          <p:cNvPr id="7" name="Рисунок 7" descr="umbrell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72" y="0"/>
            <a:ext cx="318229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 descr="platy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902" y="3500438"/>
            <a:ext cx="257756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polo-shi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678" y="3571876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das T-Shirt.wav">
            <a:hlinkClick r:id="" action="ppaction://media"/>
          </p:cNvPr>
          <p:cNvPicPr>
            <a:picLocks noRot="1" noChangeAspect="1"/>
          </p:cNvPicPr>
          <p:nvPr>
            <a:wavAudioFile r:embed="rId1" name="das T-Shirt.wav"/>
          </p:nvPr>
        </p:nvPicPr>
        <p:blipFill>
          <a:blip r:embed="rId3"/>
          <a:stretch>
            <a:fillRect/>
          </a:stretch>
        </p:blipFill>
        <p:spPr>
          <a:xfrm>
            <a:off x="12811172" y="2786058"/>
            <a:ext cx="304800" cy="3048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0512" y="3571876"/>
            <a:ext cx="33164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car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852" y="285728"/>
            <a:ext cx="2071702" cy="3089221"/>
          </a:xfrm>
          <a:prstGeom prst="rect">
            <a:avLst/>
          </a:prstGeom>
        </p:spPr>
      </p:pic>
      <p:pic>
        <p:nvPicPr>
          <p:cNvPr id="7" name="Рисунок 7" descr="umbrella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7372" y="0"/>
            <a:ext cx="318229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5" descr="platye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3902" y="3500438"/>
            <a:ext cx="257756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polo-shir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38678" y="3571876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10512" y="3571876"/>
            <a:ext cx="33164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0" y="-1035496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4524364" y="2214554"/>
            <a:ext cx="766763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Regenschirm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0" y="2285992"/>
            <a:ext cx="40242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Schal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7" name="Рисунок 16" descr="scarf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09654" y="0"/>
            <a:ext cx="1584176" cy="2362246"/>
          </a:xfrm>
          <a:prstGeom prst="rect">
            <a:avLst/>
          </a:prstGeom>
        </p:spPr>
      </p:pic>
      <p:pic>
        <p:nvPicPr>
          <p:cNvPr id="19" name="Рисунок 7" descr="umbrella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67438" y="0"/>
            <a:ext cx="2428892" cy="2508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238612" y="5842337"/>
            <a:ext cx="39406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Hemd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0" y="5842337"/>
            <a:ext cx="40242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Kleid</a:t>
            </a:r>
            <a:endParaRPr lang="en-US" altLang="ru-RU" sz="60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6" name="Рисунок 15" descr="platye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81026" y="3286124"/>
            <a:ext cx="226323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8310578" y="5934670"/>
            <a:ext cx="38814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T-Shirt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5" name="Picture 16" descr="polo-shir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67306" y="3429000"/>
            <a:ext cx="1944216" cy="236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53520" y="3429000"/>
            <a:ext cx="27360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r Sch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Regenschi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 Kle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s Hem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s T-Sh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/>
      <p:bldP spid="24" grpId="0"/>
      <p:bldP spid="25" grpId="0"/>
      <p:bldP spid="3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scarf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09852" y="285728"/>
            <a:ext cx="2071702" cy="3089221"/>
          </a:xfrm>
          <a:prstGeom prst="rect">
            <a:avLst/>
          </a:prstGeom>
        </p:spPr>
      </p:pic>
      <p:pic>
        <p:nvPicPr>
          <p:cNvPr id="8" name="Рисунок 15" descr="platye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3902" y="3500438"/>
            <a:ext cx="2577568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6" descr="polo-shi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8678" y="3571876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10512" y="3571876"/>
            <a:ext cx="3316456" cy="2857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2" name="der Regenschirm.wav">
            <a:hlinkClick r:id="" action="ppaction://media"/>
          </p:cNvPr>
          <p:cNvPicPr>
            <a:picLocks noRot="1" noChangeAspect="1"/>
          </p:cNvPicPr>
          <p:nvPr>
            <a:wavAudioFile r:embed="rId1" name="der Regenschirm.wav"/>
          </p:nvPr>
        </p:nvPicPr>
        <p:blipFill>
          <a:blip r:embed="rId3"/>
          <a:stretch>
            <a:fillRect/>
          </a:stretch>
        </p:blipFill>
        <p:spPr>
          <a:xfrm>
            <a:off x="12954048" y="3000372"/>
            <a:ext cx="304800" cy="304800"/>
          </a:xfrm>
          <a:prstGeom prst="rect">
            <a:avLst/>
          </a:prstGeom>
        </p:spPr>
      </p:pic>
      <p:pic>
        <p:nvPicPr>
          <p:cNvPr id="13" name="Рисунок 7" descr="umbrella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7372" y="0"/>
            <a:ext cx="318229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red-glov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7438" y="500042"/>
            <a:ext cx="3362857" cy="2643206"/>
          </a:xfrm>
          <a:prstGeom prst="rect">
            <a:avLst/>
          </a:prstGeom>
        </p:spPr>
      </p:pic>
      <p:pic>
        <p:nvPicPr>
          <p:cNvPr id="7" name="Рисунок 6" descr="clothes-20279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26" y="3286124"/>
            <a:ext cx="2760681" cy="2643206"/>
          </a:xfrm>
          <a:prstGeom prst="rect">
            <a:avLst/>
          </a:prstGeom>
        </p:spPr>
      </p:pic>
      <p:pic>
        <p:nvPicPr>
          <p:cNvPr id="8" name="Рисунок 7" descr="sho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282" y="357166"/>
            <a:ext cx="3000396" cy="278608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488" y="3500438"/>
            <a:ext cx="3143272" cy="27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6264" y="3571876"/>
            <a:ext cx="32220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red-glov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7438" y="500042"/>
            <a:ext cx="3362857" cy="2643206"/>
          </a:xfrm>
          <a:prstGeom prst="rect">
            <a:avLst/>
          </a:prstGeom>
        </p:spPr>
      </p:pic>
      <p:pic>
        <p:nvPicPr>
          <p:cNvPr id="7" name="Рисунок 6" descr="clothes-20279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26" y="3286124"/>
            <a:ext cx="2760681" cy="2643206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88" y="3500438"/>
            <a:ext cx="3143272" cy="27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6264" y="3571876"/>
            <a:ext cx="32220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die Schuhe.wav">
            <a:hlinkClick r:id="" action="ppaction://media"/>
          </p:cNvPr>
          <p:cNvPicPr>
            <a:picLocks noRot="1" noChangeAspect="1"/>
          </p:cNvPicPr>
          <p:nvPr>
            <a:wavAudioFile r:embed="rId1" name="die Schuhe.wav"/>
          </p:nvPr>
        </p:nvPicPr>
        <p:blipFill>
          <a:blip r:embed="rId3"/>
          <a:stretch>
            <a:fillRect/>
          </a:stretch>
        </p:blipFill>
        <p:spPr>
          <a:xfrm>
            <a:off x="12668296" y="2928934"/>
            <a:ext cx="304800" cy="304800"/>
          </a:xfrm>
          <a:prstGeom prst="rect">
            <a:avLst/>
          </a:prstGeom>
        </p:spPr>
      </p:pic>
      <p:pic>
        <p:nvPicPr>
          <p:cNvPr id="12" name="Рисунок 11" descr="sho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282" y="357166"/>
            <a:ext cx="3000396" cy="27860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red-glov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7438" y="500042"/>
            <a:ext cx="3362857" cy="2643206"/>
          </a:xfrm>
          <a:prstGeom prst="rect">
            <a:avLst/>
          </a:prstGeom>
        </p:spPr>
      </p:pic>
      <p:pic>
        <p:nvPicPr>
          <p:cNvPr id="7" name="Рисунок 6" descr="clothes-20279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26" y="3286124"/>
            <a:ext cx="2760681" cy="2643206"/>
          </a:xfrm>
          <a:prstGeom prst="rect">
            <a:avLst/>
          </a:prstGeom>
        </p:spPr>
      </p:pic>
      <p:pic>
        <p:nvPicPr>
          <p:cNvPr id="8" name="Рисунок 7" descr="sho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282" y="357166"/>
            <a:ext cx="3000396" cy="278608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488" y="3500438"/>
            <a:ext cx="3143272" cy="27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6264" y="3571876"/>
            <a:ext cx="32220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red-glov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7438" y="500042"/>
            <a:ext cx="3362857" cy="2643206"/>
          </a:xfrm>
          <a:prstGeom prst="rect">
            <a:avLst/>
          </a:prstGeom>
        </p:spPr>
      </p:pic>
      <p:pic>
        <p:nvPicPr>
          <p:cNvPr id="8" name="Рисунок 7" descr="sho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8282" y="357166"/>
            <a:ext cx="3000396" cy="278608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88" y="3500438"/>
            <a:ext cx="3143272" cy="27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6264" y="3571876"/>
            <a:ext cx="32220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die Socken.wav">
            <a:hlinkClick r:id="" action="ppaction://media"/>
          </p:cNvPr>
          <p:cNvPicPr>
            <a:picLocks noRot="1" noChangeAspect="1"/>
          </p:cNvPicPr>
          <p:nvPr>
            <a:wavAudioFile r:embed="rId1" name="die Socken.wav"/>
          </p:nvPr>
        </p:nvPicPr>
        <p:blipFill>
          <a:blip r:embed="rId3"/>
          <a:stretch>
            <a:fillRect/>
          </a:stretch>
        </p:blipFill>
        <p:spPr>
          <a:xfrm>
            <a:off x="12811172" y="2714620"/>
            <a:ext cx="304800" cy="304800"/>
          </a:xfrm>
          <a:prstGeom prst="rect">
            <a:avLst/>
          </a:prstGeom>
        </p:spPr>
      </p:pic>
      <p:pic>
        <p:nvPicPr>
          <p:cNvPr id="12" name="Рисунок 11" descr="clothes-2027993_960_72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1026" y="3286124"/>
            <a:ext cx="2760681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red-glov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7438" y="500042"/>
            <a:ext cx="3362857" cy="2643206"/>
          </a:xfrm>
          <a:prstGeom prst="rect">
            <a:avLst/>
          </a:prstGeom>
        </p:spPr>
      </p:pic>
      <p:pic>
        <p:nvPicPr>
          <p:cNvPr id="7" name="Рисунок 6" descr="clothes-20279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26" y="3286124"/>
            <a:ext cx="2760681" cy="2643206"/>
          </a:xfrm>
          <a:prstGeom prst="rect">
            <a:avLst/>
          </a:prstGeom>
        </p:spPr>
      </p:pic>
      <p:pic>
        <p:nvPicPr>
          <p:cNvPr id="8" name="Рисунок 7" descr="sho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282" y="357166"/>
            <a:ext cx="3000396" cy="278608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488" y="3500438"/>
            <a:ext cx="3143272" cy="27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6264" y="3571876"/>
            <a:ext cx="32220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7" name="Рисунок 6" descr="clothes-2027993_960_72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81026" y="3286124"/>
            <a:ext cx="2760681" cy="2643206"/>
          </a:xfrm>
          <a:prstGeom prst="rect">
            <a:avLst/>
          </a:prstGeom>
        </p:spPr>
      </p:pic>
      <p:pic>
        <p:nvPicPr>
          <p:cNvPr id="8" name="Рисунок 7" descr="shoe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38282" y="357166"/>
            <a:ext cx="3000396" cy="278608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88" y="3500438"/>
            <a:ext cx="3143272" cy="27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6264" y="3571876"/>
            <a:ext cx="32220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0" y="-1035496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4238612" y="3429000"/>
            <a:ext cx="394066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Hemd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5" name="Rectangle 1"/>
          <p:cNvSpPr>
            <a:spLocks noChangeArrowheads="1"/>
          </p:cNvSpPr>
          <p:nvPr/>
        </p:nvSpPr>
        <p:spPr bwMode="auto">
          <a:xfrm>
            <a:off x="0" y="3429000"/>
            <a:ext cx="40242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Kleid</a:t>
            </a:r>
            <a:endParaRPr lang="en-US" altLang="ru-RU" sz="60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6" name="Рисунок 15" descr="platye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2464" y="4286232"/>
            <a:ext cx="2263230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8310578" y="3521333"/>
            <a:ext cx="388142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das T-Shirt</a:t>
            </a:r>
            <a:endParaRPr lang="en-US" altLang="ru-RU" sz="54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5" name="Picture 16" descr="polo-shir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38744" y="4429108"/>
            <a:ext cx="1944216" cy="236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024958" y="4429108"/>
            <a:ext cx="273607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5048200" y="0"/>
            <a:ext cx="71438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Regenschirm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809588" y="0"/>
            <a:ext cx="402429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der Schal</a:t>
            </a:r>
            <a:endParaRPr lang="en-US" altLang="ru-RU" sz="6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4" name="Рисунок 33" descr="scarf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166910" y="1066754"/>
            <a:ext cx="1584176" cy="2362246"/>
          </a:xfrm>
          <a:prstGeom prst="rect">
            <a:avLst/>
          </a:prstGeom>
        </p:spPr>
      </p:pic>
      <p:pic>
        <p:nvPicPr>
          <p:cNvPr id="37" name="Рисунок 7" descr="umbrella.png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4694" y="1000108"/>
            <a:ext cx="2571768" cy="265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r Sch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r Regenschi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s Klei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as Hem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as T-Shi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3" grpId="0"/>
      <p:bldP spid="31" grpId="0"/>
      <p:bldP spid="3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die Handschuhe.wav">
            <a:hlinkClick r:id="" action="ppaction://media"/>
          </p:cNvPr>
          <p:cNvPicPr>
            <a:picLocks noRot="1" noChangeAspect="1"/>
          </p:cNvPicPr>
          <p:nvPr>
            <a:wavAudioFile r:embed="rId1" name="die Handschuhe.wav"/>
          </p:nvPr>
        </p:nvPicPr>
        <p:blipFill>
          <a:blip r:embed="rId3"/>
          <a:stretch>
            <a:fillRect/>
          </a:stretch>
        </p:blipFill>
        <p:spPr>
          <a:xfrm>
            <a:off x="13239800" y="2928934"/>
            <a:ext cx="304800" cy="304800"/>
          </a:xfrm>
          <a:prstGeom prst="rect">
            <a:avLst/>
          </a:prstGeom>
        </p:spPr>
      </p:pic>
      <p:pic>
        <p:nvPicPr>
          <p:cNvPr id="12" name="Рисунок 11" descr="red-glov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67438" y="500042"/>
            <a:ext cx="3362857" cy="2643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red-glov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7438" y="500042"/>
            <a:ext cx="3362857" cy="2643206"/>
          </a:xfrm>
          <a:prstGeom prst="rect">
            <a:avLst/>
          </a:prstGeom>
        </p:spPr>
      </p:pic>
      <p:pic>
        <p:nvPicPr>
          <p:cNvPr id="7" name="Рисунок 6" descr="clothes-20279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26" y="3286124"/>
            <a:ext cx="2760681" cy="2643206"/>
          </a:xfrm>
          <a:prstGeom prst="rect">
            <a:avLst/>
          </a:prstGeom>
        </p:spPr>
      </p:pic>
      <p:pic>
        <p:nvPicPr>
          <p:cNvPr id="8" name="Рисунок 7" descr="sho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282" y="357166"/>
            <a:ext cx="3000396" cy="278608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488" y="3500438"/>
            <a:ext cx="3143272" cy="27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6264" y="3571876"/>
            <a:ext cx="32220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red-glov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7438" y="500042"/>
            <a:ext cx="3362857" cy="2643206"/>
          </a:xfrm>
          <a:prstGeom prst="rect">
            <a:avLst/>
          </a:prstGeom>
        </p:spPr>
      </p:pic>
      <p:pic>
        <p:nvPicPr>
          <p:cNvPr id="7" name="Рисунок 6" descr="clothes-20279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26" y="3286124"/>
            <a:ext cx="2760681" cy="2643206"/>
          </a:xfrm>
          <a:prstGeom prst="rect">
            <a:avLst/>
          </a:prstGeom>
        </p:spPr>
      </p:pic>
      <p:pic>
        <p:nvPicPr>
          <p:cNvPr id="8" name="Рисунок 7" descr="sho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282" y="357166"/>
            <a:ext cx="3000396" cy="278608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488" y="3500438"/>
            <a:ext cx="3143272" cy="27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die Pantoffeln.wav">
            <a:hlinkClick r:id="" action="ppaction://media"/>
          </p:cNvPr>
          <p:cNvPicPr>
            <a:picLocks noRot="1" noChangeAspect="1"/>
          </p:cNvPicPr>
          <p:nvPr>
            <a:wavAudioFile r:embed="rId1" name="die Pantoffeln.wav"/>
          </p:nvPr>
        </p:nvPicPr>
        <p:blipFill>
          <a:blip r:embed="rId3"/>
          <a:stretch>
            <a:fillRect/>
          </a:stretch>
        </p:blipFill>
        <p:spPr>
          <a:xfrm>
            <a:off x="12882610" y="2285992"/>
            <a:ext cx="304800" cy="304800"/>
          </a:xfrm>
          <a:prstGeom prst="rect">
            <a:avLst/>
          </a:prstGeom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96264" y="3571876"/>
            <a:ext cx="32220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red-glov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7438" y="500042"/>
            <a:ext cx="3362857" cy="2643206"/>
          </a:xfrm>
          <a:prstGeom prst="rect">
            <a:avLst/>
          </a:prstGeom>
        </p:spPr>
      </p:pic>
      <p:pic>
        <p:nvPicPr>
          <p:cNvPr id="7" name="Рисунок 6" descr="clothes-20279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26" y="3286124"/>
            <a:ext cx="2760681" cy="2643206"/>
          </a:xfrm>
          <a:prstGeom prst="rect">
            <a:avLst/>
          </a:prstGeom>
        </p:spPr>
      </p:pic>
      <p:pic>
        <p:nvPicPr>
          <p:cNvPr id="8" name="Рисунок 7" descr="sho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282" y="357166"/>
            <a:ext cx="3000396" cy="2786081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81488" y="3500438"/>
            <a:ext cx="3143272" cy="27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96264" y="3571876"/>
            <a:ext cx="32220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6" name="Рисунок 5" descr="red-glov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67438" y="500042"/>
            <a:ext cx="3362857" cy="2643206"/>
          </a:xfrm>
          <a:prstGeom prst="rect">
            <a:avLst/>
          </a:prstGeom>
        </p:spPr>
      </p:pic>
      <p:pic>
        <p:nvPicPr>
          <p:cNvPr id="7" name="Рисунок 6" descr="clothes-2027993_960_72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81026" y="3286124"/>
            <a:ext cx="2760681" cy="2643206"/>
          </a:xfrm>
          <a:prstGeom prst="rect">
            <a:avLst/>
          </a:prstGeom>
        </p:spPr>
      </p:pic>
      <p:pic>
        <p:nvPicPr>
          <p:cNvPr id="8" name="Рисунок 7" descr="shoes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38282" y="357166"/>
            <a:ext cx="3000396" cy="2786081"/>
          </a:xfrm>
          <a:prstGeom prst="rect">
            <a:avLst/>
          </a:prstGeom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96264" y="3571876"/>
            <a:ext cx="322205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Штриховая стрелка вправо 21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  <p:pic>
        <p:nvPicPr>
          <p:cNvPr id="11" name="die Shorts.wav">
            <a:hlinkClick r:id="" action="ppaction://media"/>
          </p:cNvPr>
          <p:cNvPicPr>
            <a:picLocks noRot="1" noChangeAspect="1"/>
          </p:cNvPicPr>
          <p:nvPr>
            <a:wavAudioFile r:embed="rId1" name="die Shorts.wav"/>
          </p:nvPr>
        </p:nvPicPr>
        <p:blipFill>
          <a:blip r:embed="rId3"/>
          <a:stretch>
            <a:fillRect/>
          </a:stretch>
        </p:blipFill>
        <p:spPr>
          <a:xfrm>
            <a:off x="12811172" y="1928802"/>
            <a:ext cx="304800" cy="304800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81488" y="3500438"/>
            <a:ext cx="3143272" cy="2770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2481282"/>
            <a:ext cx="1219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ru-RU" altLang="ru-RU" sz="8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Покажи, что назвали</a:t>
            </a:r>
            <a:endParaRPr lang="en-US" altLang="ru-RU" sz="80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3" name="Штриховая стрелка вправо 2">
            <a:hlinkClick r:id="" action="ppaction://hlinkshowjump?jump=nextslide"/>
          </p:cNvPr>
          <p:cNvSpPr/>
          <p:nvPr/>
        </p:nvSpPr>
        <p:spPr>
          <a:xfrm>
            <a:off x="11208568" y="260648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7" name="die Brille.wav">
            <a:hlinkClick r:id="" action="ppaction://media"/>
          </p:cNvPr>
          <p:cNvPicPr>
            <a:picLocks noRot="1" noChangeAspect="1"/>
          </p:cNvPicPr>
          <p:nvPr>
            <a:wavAudioFile r:embed="rId1" name="die Brille.wav"/>
          </p:nvPr>
        </p:nvPicPr>
        <p:blipFill>
          <a:blip r:embed="rId5"/>
          <a:stretch>
            <a:fillRect/>
          </a:stretch>
        </p:blipFill>
        <p:spPr>
          <a:xfrm>
            <a:off x="13025486" y="1500174"/>
            <a:ext cx="304800" cy="304800"/>
          </a:xfrm>
          <a:prstGeom prst="rect">
            <a:avLst/>
          </a:prstGeom>
        </p:spPr>
      </p:pic>
      <p:pic>
        <p:nvPicPr>
          <p:cNvPr id="38" name="Рисунок 37" descr="blou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464" y="285727"/>
            <a:ext cx="2286016" cy="2775875"/>
          </a:xfrm>
          <a:prstGeom prst="rect">
            <a:avLst/>
          </a:prstGeom>
        </p:spPr>
      </p:pic>
      <p:pic>
        <p:nvPicPr>
          <p:cNvPr id="39" name="Рисунок 38" descr="cap0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9984" y="428604"/>
            <a:ext cx="3324462" cy="2428892"/>
          </a:xfrm>
          <a:prstGeom prst="rect">
            <a:avLst/>
          </a:prstGeom>
        </p:spPr>
      </p:pic>
      <p:pic>
        <p:nvPicPr>
          <p:cNvPr id="40" name="Рисунок 39" descr="blau-hos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1424" y="3356992"/>
            <a:ext cx="2469932" cy="3094354"/>
          </a:xfrm>
          <a:prstGeom prst="rect">
            <a:avLst/>
          </a:prstGeom>
        </p:spPr>
      </p:pic>
      <p:pic>
        <p:nvPicPr>
          <p:cNvPr id="41" name="Рисунок 40" descr="och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760" y="857232"/>
            <a:ext cx="4119142" cy="1714512"/>
          </a:xfrm>
          <a:prstGeom prst="rect">
            <a:avLst/>
          </a:prstGeom>
        </p:spPr>
      </p:pic>
      <p:pic>
        <p:nvPicPr>
          <p:cNvPr id="42" name="Рисунок 41" descr="jacke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67174" y="3357562"/>
            <a:ext cx="3461466" cy="2714644"/>
          </a:xfrm>
          <a:prstGeom prst="rect">
            <a:avLst/>
          </a:prstGeom>
        </p:spPr>
      </p:pic>
      <p:pic>
        <p:nvPicPr>
          <p:cNvPr id="43" name="Рисунок 42" descr="a-sock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39140" y="3286124"/>
            <a:ext cx="3244278" cy="2714644"/>
          </a:xfrm>
          <a:prstGeom prst="rect">
            <a:avLst/>
          </a:prstGeom>
        </p:spPr>
      </p:pic>
      <p:sp>
        <p:nvSpPr>
          <p:cNvPr id="44" name="Штриховая стрелка вправо 43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ie Jacke.wav">
            <a:hlinkClick r:id="" action="ppaction://media"/>
          </p:cNvPr>
          <p:cNvPicPr>
            <a:picLocks noRot="1" noChangeAspect="1"/>
          </p:cNvPicPr>
          <p:nvPr>
            <a:wavAudioFile r:embed="rId1" name="die Jacke.wav"/>
          </p:nvPr>
        </p:nvPicPr>
        <p:blipFill>
          <a:blip r:embed="rId5"/>
          <a:stretch>
            <a:fillRect/>
          </a:stretch>
        </p:blipFill>
        <p:spPr>
          <a:xfrm>
            <a:off x="12739734" y="1500174"/>
            <a:ext cx="304800" cy="304800"/>
          </a:xfrm>
          <a:prstGeom prst="rect">
            <a:avLst/>
          </a:prstGeom>
        </p:spPr>
      </p:pic>
      <p:pic>
        <p:nvPicPr>
          <p:cNvPr id="10" name="Рисунок 9" descr="blou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464" y="285727"/>
            <a:ext cx="2286016" cy="2775875"/>
          </a:xfrm>
          <a:prstGeom prst="rect">
            <a:avLst/>
          </a:prstGeom>
        </p:spPr>
      </p:pic>
      <p:pic>
        <p:nvPicPr>
          <p:cNvPr id="11" name="Рисунок 10" descr="cap0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9984" y="428604"/>
            <a:ext cx="3324462" cy="2428892"/>
          </a:xfrm>
          <a:prstGeom prst="rect">
            <a:avLst/>
          </a:prstGeom>
        </p:spPr>
      </p:pic>
      <p:pic>
        <p:nvPicPr>
          <p:cNvPr id="12" name="Рисунок 11" descr="blau-hos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1424" y="3356992"/>
            <a:ext cx="2469932" cy="3094354"/>
          </a:xfrm>
          <a:prstGeom prst="rect">
            <a:avLst/>
          </a:prstGeom>
        </p:spPr>
      </p:pic>
      <p:pic>
        <p:nvPicPr>
          <p:cNvPr id="13" name="Рисунок 12" descr="och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760" y="857232"/>
            <a:ext cx="4119142" cy="1714512"/>
          </a:xfrm>
          <a:prstGeom prst="rect">
            <a:avLst/>
          </a:prstGeom>
        </p:spPr>
      </p:pic>
      <p:pic>
        <p:nvPicPr>
          <p:cNvPr id="14" name="Рисунок 13" descr="jacke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67174" y="3357562"/>
            <a:ext cx="3461466" cy="2714644"/>
          </a:xfrm>
          <a:prstGeom prst="rect">
            <a:avLst/>
          </a:prstGeom>
        </p:spPr>
      </p:pic>
      <p:pic>
        <p:nvPicPr>
          <p:cNvPr id="15" name="Рисунок 14" descr="a-sock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39140" y="3286124"/>
            <a:ext cx="3244278" cy="2714644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0" y="-1035496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595274" y="2348880"/>
            <a:ext cx="45720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Schuhe</a:t>
            </a:r>
            <a:endParaRPr lang="ru-RU" altLang="ru-RU" sz="60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5595934" y="2285992"/>
            <a:ext cx="65960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Handschuhe</a:t>
            </a:r>
            <a:endParaRPr lang="en-US" altLang="ru-RU" sz="60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25" name="Рисунок 24" descr="red-gloves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132" y="357166"/>
            <a:ext cx="2736304" cy="2150735"/>
          </a:xfrm>
          <a:prstGeom prst="rect">
            <a:avLst/>
          </a:prstGeom>
        </p:spPr>
      </p:pic>
      <p:sp>
        <p:nvSpPr>
          <p:cNvPr id="26" name="Rectangle 1"/>
          <p:cNvSpPr>
            <a:spLocks noChangeArrowheads="1"/>
          </p:cNvSpPr>
          <p:nvPr/>
        </p:nvSpPr>
        <p:spPr bwMode="auto">
          <a:xfrm>
            <a:off x="0" y="5842337"/>
            <a:ext cx="40957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Socken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4167174" y="5934670"/>
            <a:ext cx="37147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Shorts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0" name="Рисунок 29" descr="clothes-2027993_960_72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09588" y="3429000"/>
            <a:ext cx="2232248" cy="2137259"/>
          </a:xfrm>
          <a:prstGeom prst="rect">
            <a:avLst/>
          </a:prstGeom>
        </p:spPr>
      </p:pic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7881950" y="6027003"/>
            <a:ext cx="4310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Pantoffeln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2" name="Рисунок 31" descr="shoes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38282" y="0"/>
            <a:ext cx="2452017" cy="2276872"/>
          </a:xfrm>
          <a:prstGeom prst="rect">
            <a:avLst/>
          </a:prstGeom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24364" y="3357562"/>
            <a:ext cx="2717642" cy="239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739206" y="3571876"/>
            <a:ext cx="2643206" cy="222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e Schu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Handschu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Soc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Sh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Pantoff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6" grpId="0"/>
      <p:bldP spid="29" grpId="0"/>
      <p:bldP spid="31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ie Hose.wav">
            <a:hlinkClick r:id="" action="ppaction://media"/>
          </p:cNvPr>
          <p:cNvPicPr>
            <a:picLocks noRot="1" noChangeAspect="1"/>
          </p:cNvPicPr>
          <p:nvPr>
            <a:wavAudioFile r:embed="rId1" name="die Hose.wav"/>
          </p:nvPr>
        </p:nvPicPr>
        <p:blipFill>
          <a:blip r:embed="rId5"/>
          <a:stretch>
            <a:fillRect/>
          </a:stretch>
        </p:blipFill>
        <p:spPr>
          <a:xfrm>
            <a:off x="13025486" y="2643182"/>
            <a:ext cx="304800" cy="304800"/>
          </a:xfrm>
          <a:prstGeom prst="rect">
            <a:avLst/>
          </a:prstGeom>
        </p:spPr>
      </p:pic>
      <p:pic>
        <p:nvPicPr>
          <p:cNvPr id="10" name="Рисунок 9" descr="blou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464" y="285727"/>
            <a:ext cx="2286016" cy="2775875"/>
          </a:xfrm>
          <a:prstGeom prst="rect">
            <a:avLst/>
          </a:prstGeom>
        </p:spPr>
      </p:pic>
      <p:pic>
        <p:nvPicPr>
          <p:cNvPr id="11" name="Рисунок 10" descr="cap0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9984" y="428604"/>
            <a:ext cx="3324462" cy="2428892"/>
          </a:xfrm>
          <a:prstGeom prst="rect">
            <a:avLst/>
          </a:prstGeom>
        </p:spPr>
      </p:pic>
      <p:pic>
        <p:nvPicPr>
          <p:cNvPr id="12" name="Рисунок 11" descr="blau-hos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1424" y="3356992"/>
            <a:ext cx="2469932" cy="3094354"/>
          </a:xfrm>
          <a:prstGeom prst="rect">
            <a:avLst/>
          </a:prstGeom>
        </p:spPr>
      </p:pic>
      <p:pic>
        <p:nvPicPr>
          <p:cNvPr id="13" name="Рисунок 12" descr="och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760" y="857232"/>
            <a:ext cx="4119142" cy="1714512"/>
          </a:xfrm>
          <a:prstGeom prst="rect">
            <a:avLst/>
          </a:prstGeom>
        </p:spPr>
      </p:pic>
      <p:pic>
        <p:nvPicPr>
          <p:cNvPr id="14" name="Рисунок 13" descr="jacke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67174" y="3357562"/>
            <a:ext cx="3461466" cy="2714644"/>
          </a:xfrm>
          <a:prstGeom prst="rect">
            <a:avLst/>
          </a:prstGeom>
        </p:spPr>
      </p:pic>
      <p:pic>
        <p:nvPicPr>
          <p:cNvPr id="15" name="Рисунок 14" descr="a-sock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39140" y="3286124"/>
            <a:ext cx="3244278" cy="2714644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ie Mütze.wav">
            <a:hlinkClick r:id="" action="ppaction://media"/>
          </p:cNvPr>
          <p:cNvPicPr>
            <a:picLocks noRot="1" noChangeAspect="1"/>
          </p:cNvPicPr>
          <p:nvPr>
            <a:wavAudioFile r:embed="rId1" name="die Mütze.wav"/>
          </p:nvPr>
        </p:nvPicPr>
        <p:blipFill>
          <a:blip r:embed="rId5"/>
          <a:stretch>
            <a:fillRect/>
          </a:stretch>
        </p:blipFill>
        <p:spPr>
          <a:xfrm>
            <a:off x="12739734" y="1428736"/>
            <a:ext cx="304800" cy="304800"/>
          </a:xfrm>
          <a:prstGeom prst="rect">
            <a:avLst/>
          </a:prstGeom>
        </p:spPr>
      </p:pic>
      <p:pic>
        <p:nvPicPr>
          <p:cNvPr id="10" name="Рисунок 9" descr="blou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464" y="285727"/>
            <a:ext cx="2286016" cy="2775875"/>
          </a:xfrm>
          <a:prstGeom prst="rect">
            <a:avLst/>
          </a:prstGeom>
        </p:spPr>
      </p:pic>
      <p:pic>
        <p:nvPicPr>
          <p:cNvPr id="11" name="Рисунок 10" descr="cap0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9984" y="428604"/>
            <a:ext cx="3324462" cy="2428892"/>
          </a:xfrm>
          <a:prstGeom prst="rect">
            <a:avLst/>
          </a:prstGeom>
        </p:spPr>
      </p:pic>
      <p:pic>
        <p:nvPicPr>
          <p:cNvPr id="12" name="Рисунок 11" descr="blau-hos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1424" y="3356992"/>
            <a:ext cx="2469932" cy="3094354"/>
          </a:xfrm>
          <a:prstGeom prst="rect">
            <a:avLst/>
          </a:prstGeom>
        </p:spPr>
      </p:pic>
      <p:pic>
        <p:nvPicPr>
          <p:cNvPr id="13" name="Рисунок 12" descr="och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760" y="857232"/>
            <a:ext cx="4119142" cy="1714512"/>
          </a:xfrm>
          <a:prstGeom prst="rect">
            <a:avLst/>
          </a:prstGeom>
        </p:spPr>
      </p:pic>
      <p:pic>
        <p:nvPicPr>
          <p:cNvPr id="14" name="Рисунок 13" descr="jacke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67174" y="3357562"/>
            <a:ext cx="3461466" cy="2714644"/>
          </a:xfrm>
          <a:prstGeom prst="rect">
            <a:avLst/>
          </a:prstGeom>
        </p:spPr>
      </p:pic>
      <p:pic>
        <p:nvPicPr>
          <p:cNvPr id="15" name="Рисунок 14" descr="a-sock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39140" y="3286124"/>
            <a:ext cx="3244278" cy="2714644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ie Bluse.wav">
            <a:hlinkClick r:id="" action="ppaction://media"/>
          </p:cNvPr>
          <p:cNvPicPr>
            <a:picLocks noRot="1" noChangeAspect="1"/>
          </p:cNvPicPr>
          <p:nvPr>
            <a:wavAudioFile r:embed="rId1" name="die Bluse.wav"/>
          </p:nvPr>
        </p:nvPicPr>
        <p:blipFill>
          <a:blip r:embed="rId5"/>
          <a:stretch>
            <a:fillRect/>
          </a:stretch>
        </p:blipFill>
        <p:spPr>
          <a:xfrm>
            <a:off x="12739734" y="2214554"/>
            <a:ext cx="304800" cy="304800"/>
          </a:xfrm>
          <a:prstGeom prst="rect">
            <a:avLst/>
          </a:prstGeom>
        </p:spPr>
      </p:pic>
      <p:pic>
        <p:nvPicPr>
          <p:cNvPr id="10" name="Рисунок 9" descr="blou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464" y="285727"/>
            <a:ext cx="2286016" cy="2775875"/>
          </a:xfrm>
          <a:prstGeom prst="rect">
            <a:avLst/>
          </a:prstGeom>
        </p:spPr>
      </p:pic>
      <p:pic>
        <p:nvPicPr>
          <p:cNvPr id="11" name="Рисунок 10" descr="cap0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9984" y="428604"/>
            <a:ext cx="3324462" cy="2428892"/>
          </a:xfrm>
          <a:prstGeom prst="rect">
            <a:avLst/>
          </a:prstGeom>
        </p:spPr>
      </p:pic>
      <p:pic>
        <p:nvPicPr>
          <p:cNvPr id="12" name="Рисунок 11" descr="blau-hos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1424" y="3356992"/>
            <a:ext cx="2469932" cy="3094354"/>
          </a:xfrm>
          <a:prstGeom prst="rect">
            <a:avLst/>
          </a:prstGeom>
        </p:spPr>
      </p:pic>
      <p:pic>
        <p:nvPicPr>
          <p:cNvPr id="13" name="Рисунок 12" descr="och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760" y="857232"/>
            <a:ext cx="4119142" cy="1714512"/>
          </a:xfrm>
          <a:prstGeom prst="rect">
            <a:avLst/>
          </a:prstGeom>
        </p:spPr>
      </p:pic>
      <p:pic>
        <p:nvPicPr>
          <p:cNvPr id="14" name="Рисунок 13" descr="jacke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67174" y="3357562"/>
            <a:ext cx="3461466" cy="2714644"/>
          </a:xfrm>
          <a:prstGeom prst="rect">
            <a:avLst/>
          </a:prstGeom>
        </p:spPr>
      </p:pic>
      <p:pic>
        <p:nvPicPr>
          <p:cNvPr id="15" name="Рисунок 14" descr="a-sock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39140" y="3286124"/>
            <a:ext cx="3244278" cy="2714644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ie Jacke.wav">
            <a:hlinkClick r:id="" action="ppaction://media"/>
          </p:cNvPr>
          <p:cNvPicPr>
            <a:picLocks noRot="1" noChangeAspect="1"/>
          </p:cNvPicPr>
          <p:nvPr>
            <a:wavAudioFile r:embed="rId1" name="die Jacke.wav"/>
          </p:nvPr>
        </p:nvPicPr>
        <p:blipFill>
          <a:blip r:embed="rId5"/>
          <a:stretch>
            <a:fillRect/>
          </a:stretch>
        </p:blipFill>
        <p:spPr>
          <a:xfrm>
            <a:off x="13096924" y="2214554"/>
            <a:ext cx="304800" cy="304800"/>
          </a:xfrm>
          <a:prstGeom prst="rect">
            <a:avLst/>
          </a:prstGeom>
        </p:spPr>
      </p:pic>
      <p:pic>
        <p:nvPicPr>
          <p:cNvPr id="10" name="Рисунок 9" descr="blous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52464" y="285727"/>
            <a:ext cx="2286016" cy="2775875"/>
          </a:xfrm>
          <a:prstGeom prst="rect">
            <a:avLst/>
          </a:prstGeom>
        </p:spPr>
      </p:pic>
      <p:pic>
        <p:nvPicPr>
          <p:cNvPr id="11" name="Рисунок 10" descr="cap00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09984" y="428604"/>
            <a:ext cx="3324462" cy="2428892"/>
          </a:xfrm>
          <a:prstGeom prst="rect">
            <a:avLst/>
          </a:prstGeom>
        </p:spPr>
      </p:pic>
      <p:pic>
        <p:nvPicPr>
          <p:cNvPr id="12" name="Рисунок 11" descr="blau-hos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1424" y="3356992"/>
            <a:ext cx="2469932" cy="3094354"/>
          </a:xfrm>
          <a:prstGeom prst="rect">
            <a:avLst/>
          </a:prstGeom>
        </p:spPr>
      </p:pic>
      <p:pic>
        <p:nvPicPr>
          <p:cNvPr id="13" name="Рисунок 12" descr="ochk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24760" y="857232"/>
            <a:ext cx="4119142" cy="1714512"/>
          </a:xfrm>
          <a:prstGeom prst="rect">
            <a:avLst/>
          </a:prstGeom>
        </p:spPr>
      </p:pic>
      <p:pic>
        <p:nvPicPr>
          <p:cNvPr id="14" name="Рисунок 13" descr="jacke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167174" y="3357562"/>
            <a:ext cx="3461466" cy="2714644"/>
          </a:xfrm>
          <a:prstGeom prst="rect">
            <a:avLst/>
          </a:prstGeom>
        </p:spPr>
      </p:pic>
      <p:pic>
        <p:nvPicPr>
          <p:cNvPr id="15" name="Рисунок 14" descr="a-sock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239140" y="3286124"/>
            <a:ext cx="3244278" cy="2714644"/>
          </a:xfrm>
          <a:prstGeom prst="rect">
            <a:avLst/>
          </a:prstGeom>
        </p:spPr>
      </p:pic>
      <p:sp>
        <p:nvSpPr>
          <p:cNvPr id="16" name="Штриховая стрелка вправо 15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der Rock.wav">
            <a:hlinkClick r:id="" action="ppaction://media"/>
          </p:cNvPr>
          <p:cNvPicPr>
            <a:picLocks noRot="1" noChangeAspect="1"/>
          </p:cNvPicPr>
          <p:nvPr>
            <a:wavAudioFile r:embed="rId1" name="der Rock.wav"/>
          </p:nvPr>
        </p:nvPicPr>
        <p:blipFill>
          <a:blip r:embed="rId5"/>
          <a:stretch>
            <a:fillRect/>
          </a:stretch>
        </p:blipFill>
        <p:spPr>
          <a:xfrm>
            <a:off x="13454114" y="1357298"/>
            <a:ext cx="304800" cy="304800"/>
          </a:xfrm>
          <a:prstGeom prst="rect">
            <a:avLst/>
          </a:prstGeom>
        </p:spPr>
      </p:pic>
      <p:pic>
        <p:nvPicPr>
          <p:cNvPr id="16" name="Рисунок 15" descr="skirt-red-brow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5802" y="285728"/>
            <a:ext cx="2857520" cy="2720222"/>
          </a:xfrm>
          <a:prstGeom prst="rect">
            <a:avLst/>
          </a:prstGeom>
        </p:spPr>
      </p:pic>
      <p:pic>
        <p:nvPicPr>
          <p:cNvPr id="17" name="Рисунок 16" descr="sweater-yello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9139" y="285728"/>
            <a:ext cx="2318195" cy="2643206"/>
          </a:xfrm>
          <a:prstGeom prst="rect">
            <a:avLst/>
          </a:prstGeom>
        </p:spPr>
      </p:pic>
      <p:pic>
        <p:nvPicPr>
          <p:cNvPr id="18" name="Рисунок 17" descr="zhenskaja-shljapa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150" y="285728"/>
            <a:ext cx="3214710" cy="293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s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96330" y="3357562"/>
            <a:ext cx="1928826" cy="3081112"/>
          </a:xfrm>
          <a:prstGeom prst="rect">
            <a:avLst/>
          </a:prstGeom>
        </p:spPr>
      </p:pic>
      <p:pic>
        <p:nvPicPr>
          <p:cNvPr id="20" name="Рисунок 19" descr="raincoat-r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81554" y="3286124"/>
            <a:ext cx="2754626" cy="3143272"/>
          </a:xfrm>
          <a:prstGeom prst="rect">
            <a:avLst/>
          </a:prstGeom>
        </p:spPr>
      </p:pic>
      <p:pic>
        <p:nvPicPr>
          <p:cNvPr id="22" name="Рисунок 21" descr="Mantel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3902" y="3357562"/>
            <a:ext cx="3195751" cy="3071834"/>
          </a:xfrm>
          <a:prstGeom prst="rect">
            <a:avLst/>
          </a:prstGeom>
        </p:spPr>
      </p:pic>
      <p:sp>
        <p:nvSpPr>
          <p:cNvPr id="23" name="Штриховая стрелка вправо 22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er Anzug.wav">
            <a:hlinkClick r:id="" action="ppaction://media"/>
          </p:cNvPr>
          <p:cNvPicPr>
            <a:picLocks noRot="1" noChangeAspect="1"/>
          </p:cNvPicPr>
          <p:nvPr>
            <a:wavAudioFile r:embed="rId1" name="der Anzug.wav"/>
          </p:nvPr>
        </p:nvPicPr>
        <p:blipFill>
          <a:blip r:embed="rId5"/>
          <a:stretch>
            <a:fillRect/>
          </a:stretch>
        </p:blipFill>
        <p:spPr>
          <a:xfrm>
            <a:off x="12954048" y="2357430"/>
            <a:ext cx="304800" cy="304800"/>
          </a:xfrm>
          <a:prstGeom prst="rect">
            <a:avLst/>
          </a:prstGeom>
        </p:spPr>
      </p:pic>
      <p:pic>
        <p:nvPicPr>
          <p:cNvPr id="10" name="Рисунок 9" descr="skirt-red-brow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5802" y="285728"/>
            <a:ext cx="2857520" cy="2720222"/>
          </a:xfrm>
          <a:prstGeom prst="rect">
            <a:avLst/>
          </a:prstGeom>
        </p:spPr>
      </p:pic>
      <p:pic>
        <p:nvPicPr>
          <p:cNvPr id="15" name="Рисунок 14" descr="sweater-yello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9139" y="285728"/>
            <a:ext cx="2318195" cy="2643206"/>
          </a:xfrm>
          <a:prstGeom prst="rect">
            <a:avLst/>
          </a:prstGeom>
        </p:spPr>
      </p:pic>
      <p:pic>
        <p:nvPicPr>
          <p:cNvPr id="16" name="Рисунок 17" descr="zhenskaja-shljapa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150" y="285728"/>
            <a:ext cx="3214710" cy="293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s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96330" y="3357562"/>
            <a:ext cx="1928826" cy="3081112"/>
          </a:xfrm>
          <a:prstGeom prst="rect">
            <a:avLst/>
          </a:prstGeom>
        </p:spPr>
      </p:pic>
      <p:pic>
        <p:nvPicPr>
          <p:cNvPr id="18" name="Рисунок 17" descr="raincoat-r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81554" y="3286124"/>
            <a:ext cx="2754626" cy="3143272"/>
          </a:xfrm>
          <a:prstGeom prst="rect">
            <a:avLst/>
          </a:prstGeom>
        </p:spPr>
      </p:pic>
      <p:pic>
        <p:nvPicPr>
          <p:cNvPr id="19" name="Рисунок 18" descr="Mantel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3902" y="3357562"/>
            <a:ext cx="3195751" cy="3071834"/>
          </a:xfrm>
          <a:prstGeom prst="rect">
            <a:avLst/>
          </a:prstGeom>
        </p:spPr>
      </p:pic>
      <p:sp>
        <p:nvSpPr>
          <p:cNvPr id="20" name="Штриховая стрелка вправо 19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er Mantel.wav">
            <a:hlinkClick r:id="" action="ppaction://media"/>
          </p:cNvPr>
          <p:cNvPicPr>
            <a:picLocks noRot="1" noChangeAspect="1"/>
          </p:cNvPicPr>
          <p:nvPr>
            <a:wavAudioFile r:embed="rId1" name="der Mantel.wav"/>
          </p:nvPr>
        </p:nvPicPr>
        <p:blipFill>
          <a:blip r:embed="rId5"/>
          <a:stretch>
            <a:fillRect/>
          </a:stretch>
        </p:blipFill>
        <p:spPr>
          <a:xfrm>
            <a:off x="13025486" y="2000240"/>
            <a:ext cx="304800" cy="304800"/>
          </a:xfrm>
          <a:prstGeom prst="rect">
            <a:avLst/>
          </a:prstGeom>
        </p:spPr>
      </p:pic>
      <p:pic>
        <p:nvPicPr>
          <p:cNvPr id="10" name="Рисунок 9" descr="skirt-red-brow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5802" y="285728"/>
            <a:ext cx="2857520" cy="2720222"/>
          </a:xfrm>
          <a:prstGeom prst="rect">
            <a:avLst/>
          </a:prstGeom>
        </p:spPr>
      </p:pic>
      <p:pic>
        <p:nvPicPr>
          <p:cNvPr id="15" name="Рисунок 14" descr="sweater-yello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9139" y="285728"/>
            <a:ext cx="2318195" cy="2643206"/>
          </a:xfrm>
          <a:prstGeom prst="rect">
            <a:avLst/>
          </a:prstGeom>
        </p:spPr>
      </p:pic>
      <p:pic>
        <p:nvPicPr>
          <p:cNvPr id="16" name="Рисунок 17" descr="zhenskaja-shljapa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150" y="285728"/>
            <a:ext cx="3214710" cy="293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s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96330" y="3357562"/>
            <a:ext cx="1928826" cy="3081112"/>
          </a:xfrm>
          <a:prstGeom prst="rect">
            <a:avLst/>
          </a:prstGeom>
        </p:spPr>
      </p:pic>
      <p:pic>
        <p:nvPicPr>
          <p:cNvPr id="18" name="Рисунок 17" descr="raincoat-r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81554" y="3286124"/>
            <a:ext cx="2754626" cy="3143272"/>
          </a:xfrm>
          <a:prstGeom prst="rect">
            <a:avLst/>
          </a:prstGeom>
        </p:spPr>
      </p:pic>
      <p:pic>
        <p:nvPicPr>
          <p:cNvPr id="19" name="Рисунок 18" descr="Mantel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3902" y="3357562"/>
            <a:ext cx="3195751" cy="3071834"/>
          </a:xfrm>
          <a:prstGeom prst="rect">
            <a:avLst/>
          </a:prstGeom>
        </p:spPr>
      </p:pic>
      <p:sp>
        <p:nvSpPr>
          <p:cNvPr id="20" name="Штриховая стрелка вправо 19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er Hut.wav">
            <a:hlinkClick r:id="" action="ppaction://media"/>
          </p:cNvPr>
          <p:cNvPicPr>
            <a:picLocks noRot="1" noChangeAspect="1"/>
          </p:cNvPicPr>
          <p:nvPr>
            <a:wavAudioFile r:embed="rId1" name="der Hut.wav"/>
          </p:nvPr>
        </p:nvPicPr>
        <p:blipFill>
          <a:blip r:embed="rId5"/>
          <a:stretch>
            <a:fillRect/>
          </a:stretch>
        </p:blipFill>
        <p:spPr>
          <a:xfrm>
            <a:off x="13096924" y="2786058"/>
            <a:ext cx="304800" cy="304800"/>
          </a:xfrm>
          <a:prstGeom prst="rect">
            <a:avLst/>
          </a:prstGeom>
        </p:spPr>
      </p:pic>
      <p:pic>
        <p:nvPicPr>
          <p:cNvPr id="10" name="Рисунок 9" descr="skirt-red-brow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5802" y="285728"/>
            <a:ext cx="2857520" cy="2720222"/>
          </a:xfrm>
          <a:prstGeom prst="rect">
            <a:avLst/>
          </a:prstGeom>
        </p:spPr>
      </p:pic>
      <p:pic>
        <p:nvPicPr>
          <p:cNvPr id="15" name="Рисунок 14" descr="sweater-yello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9139" y="285728"/>
            <a:ext cx="2318195" cy="2643206"/>
          </a:xfrm>
          <a:prstGeom prst="rect">
            <a:avLst/>
          </a:prstGeom>
        </p:spPr>
      </p:pic>
      <p:pic>
        <p:nvPicPr>
          <p:cNvPr id="16" name="Рисунок 17" descr="zhenskaja-shljapa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150" y="285728"/>
            <a:ext cx="3214710" cy="293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s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96330" y="3357562"/>
            <a:ext cx="1928826" cy="3081112"/>
          </a:xfrm>
          <a:prstGeom prst="rect">
            <a:avLst/>
          </a:prstGeom>
        </p:spPr>
      </p:pic>
      <p:pic>
        <p:nvPicPr>
          <p:cNvPr id="18" name="Рисунок 17" descr="raincoat-r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81554" y="3286124"/>
            <a:ext cx="2754626" cy="3143272"/>
          </a:xfrm>
          <a:prstGeom prst="rect">
            <a:avLst/>
          </a:prstGeom>
        </p:spPr>
      </p:pic>
      <p:pic>
        <p:nvPicPr>
          <p:cNvPr id="19" name="Рисунок 18" descr="Mantel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3902" y="3357562"/>
            <a:ext cx="3195751" cy="3071834"/>
          </a:xfrm>
          <a:prstGeom prst="rect">
            <a:avLst/>
          </a:prstGeom>
        </p:spPr>
      </p:pic>
      <p:sp>
        <p:nvSpPr>
          <p:cNvPr id="20" name="Штриховая стрелка вправо 19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er Pullover.wav">
            <a:hlinkClick r:id="" action="ppaction://media"/>
          </p:cNvPr>
          <p:cNvPicPr>
            <a:picLocks noRot="1" noChangeAspect="1"/>
          </p:cNvPicPr>
          <p:nvPr>
            <a:wavAudioFile r:embed="rId1" name="der Pullover.wav"/>
          </p:nvPr>
        </p:nvPicPr>
        <p:blipFill>
          <a:blip r:embed="rId5"/>
          <a:stretch>
            <a:fillRect/>
          </a:stretch>
        </p:blipFill>
        <p:spPr>
          <a:xfrm>
            <a:off x="13025486" y="2857496"/>
            <a:ext cx="304800" cy="304800"/>
          </a:xfrm>
          <a:prstGeom prst="rect">
            <a:avLst/>
          </a:prstGeom>
        </p:spPr>
      </p:pic>
      <p:pic>
        <p:nvPicPr>
          <p:cNvPr id="10" name="Рисунок 9" descr="skirt-red-brow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5802" y="285728"/>
            <a:ext cx="2857520" cy="2720222"/>
          </a:xfrm>
          <a:prstGeom prst="rect">
            <a:avLst/>
          </a:prstGeom>
        </p:spPr>
      </p:pic>
      <p:pic>
        <p:nvPicPr>
          <p:cNvPr id="15" name="Рисунок 14" descr="sweater-yello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9139" y="285728"/>
            <a:ext cx="2318195" cy="2643206"/>
          </a:xfrm>
          <a:prstGeom prst="rect">
            <a:avLst/>
          </a:prstGeom>
        </p:spPr>
      </p:pic>
      <p:pic>
        <p:nvPicPr>
          <p:cNvPr id="16" name="Рисунок 17" descr="zhenskaja-shljapa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150" y="285728"/>
            <a:ext cx="3214710" cy="293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s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96330" y="3357562"/>
            <a:ext cx="1928826" cy="3081112"/>
          </a:xfrm>
          <a:prstGeom prst="rect">
            <a:avLst/>
          </a:prstGeom>
        </p:spPr>
      </p:pic>
      <p:pic>
        <p:nvPicPr>
          <p:cNvPr id="18" name="Рисунок 17" descr="raincoat-r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81554" y="3286124"/>
            <a:ext cx="2754626" cy="3143272"/>
          </a:xfrm>
          <a:prstGeom prst="rect">
            <a:avLst/>
          </a:prstGeom>
        </p:spPr>
      </p:pic>
      <p:pic>
        <p:nvPicPr>
          <p:cNvPr id="19" name="Рисунок 18" descr="Mantel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3902" y="3357562"/>
            <a:ext cx="3195751" cy="3071834"/>
          </a:xfrm>
          <a:prstGeom prst="rect">
            <a:avLst/>
          </a:prstGeom>
        </p:spPr>
      </p:pic>
      <p:sp>
        <p:nvSpPr>
          <p:cNvPr id="20" name="Штриховая стрелка вправо 19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er Regenmantel.wav">
            <a:hlinkClick r:id="" action="ppaction://media"/>
          </p:cNvPr>
          <p:cNvPicPr>
            <a:picLocks noRot="1" noChangeAspect="1"/>
          </p:cNvPicPr>
          <p:nvPr>
            <a:wavAudioFile r:embed="rId1" name="der Regenmantel.wav"/>
          </p:nvPr>
        </p:nvPicPr>
        <p:blipFill>
          <a:blip r:embed="rId5"/>
          <a:stretch>
            <a:fillRect/>
          </a:stretch>
        </p:blipFill>
        <p:spPr>
          <a:xfrm>
            <a:off x="13025486" y="1928802"/>
            <a:ext cx="304800" cy="304800"/>
          </a:xfrm>
          <a:prstGeom prst="rect">
            <a:avLst/>
          </a:prstGeom>
        </p:spPr>
      </p:pic>
      <p:pic>
        <p:nvPicPr>
          <p:cNvPr id="10" name="Рисунок 9" descr="skirt-red-brown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95802" y="285728"/>
            <a:ext cx="2857520" cy="2720222"/>
          </a:xfrm>
          <a:prstGeom prst="rect">
            <a:avLst/>
          </a:prstGeom>
        </p:spPr>
      </p:pic>
      <p:pic>
        <p:nvPicPr>
          <p:cNvPr id="15" name="Рисунок 14" descr="sweater-yellow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39139" y="285728"/>
            <a:ext cx="2318195" cy="2643206"/>
          </a:xfrm>
          <a:prstGeom prst="rect">
            <a:avLst/>
          </a:prstGeom>
        </p:spPr>
      </p:pic>
      <p:pic>
        <p:nvPicPr>
          <p:cNvPr id="16" name="Рисунок 17" descr="zhenskaja-shljapa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38150" y="285728"/>
            <a:ext cx="3214710" cy="2936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suit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8596330" y="3357562"/>
            <a:ext cx="1928826" cy="3081112"/>
          </a:xfrm>
          <a:prstGeom prst="rect">
            <a:avLst/>
          </a:prstGeom>
        </p:spPr>
      </p:pic>
      <p:pic>
        <p:nvPicPr>
          <p:cNvPr id="18" name="Рисунок 17" descr="raincoat-red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81554" y="3286124"/>
            <a:ext cx="2754626" cy="3143272"/>
          </a:xfrm>
          <a:prstGeom prst="rect">
            <a:avLst/>
          </a:prstGeom>
        </p:spPr>
      </p:pic>
      <p:pic>
        <p:nvPicPr>
          <p:cNvPr id="19" name="Рисунок 18" descr="Mantel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23902" y="3357562"/>
            <a:ext cx="3195751" cy="3071834"/>
          </a:xfrm>
          <a:prstGeom prst="rect">
            <a:avLst/>
          </a:prstGeom>
        </p:spPr>
      </p:pic>
      <p:sp>
        <p:nvSpPr>
          <p:cNvPr id="20" name="Штриховая стрелка вправо 19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65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6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0" y="-1035496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Rectangle 1"/>
          <p:cNvSpPr>
            <a:spLocks noChangeArrowheads="1"/>
          </p:cNvSpPr>
          <p:nvPr/>
        </p:nvSpPr>
        <p:spPr bwMode="auto">
          <a:xfrm>
            <a:off x="666712" y="3214686"/>
            <a:ext cx="45720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Schuhe</a:t>
            </a:r>
            <a:endParaRPr lang="ru-RU" altLang="ru-RU" sz="60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4" name="Rectangle 1"/>
          <p:cNvSpPr>
            <a:spLocks noChangeArrowheads="1"/>
          </p:cNvSpPr>
          <p:nvPr/>
        </p:nvSpPr>
        <p:spPr bwMode="auto">
          <a:xfrm>
            <a:off x="5595934" y="3214686"/>
            <a:ext cx="659606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60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Handschuhe</a:t>
            </a:r>
            <a:endParaRPr lang="en-US" altLang="ru-RU" sz="60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17" name="Рисунок 16" descr="clothes-2027993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38215" y="857232"/>
            <a:ext cx="2462229" cy="2357454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38678" y="928670"/>
            <a:ext cx="2717642" cy="239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810644" y="928670"/>
            <a:ext cx="2643206" cy="2226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0" y="0"/>
            <a:ext cx="409573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Socken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7" name="Rectangle 1"/>
          <p:cNvSpPr>
            <a:spLocks noChangeArrowheads="1"/>
          </p:cNvSpPr>
          <p:nvPr/>
        </p:nvSpPr>
        <p:spPr bwMode="auto">
          <a:xfrm>
            <a:off x="4167174" y="0"/>
            <a:ext cx="371477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54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Shorts</a:t>
            </a:r>
            <a:endParaRPr lang="en-US" altLang="ru-RU" sz="5400" b="1" i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sp>
        <p:nvSpPr>
          <p:cNvPr id="28" name="Rectangle 1"/>
          <p:cNvSpPr>
            <a:spLocks noChangeArrowheads="1"/>
          </p:cNvSpPr>
          <p:nvPr/>
        </p:nvSpPr>
        <p:spPr bwMode="auto">
          <a:xfrm>
            <a:off x="7881950" y="0"/>
            <a:ext cx="43100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5425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tabLst>
                <a:tab pos="225425" algn="l"/>
                <a:tab pos="2773363" algn="l"/>
              </a:tabLst>
            </a:pPr>
            <a:r>
              <a:rPr lang="de-DE" altLang="ru-RU" sz="4800" b="1" i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die Pantoffeln</a:t>
            </a:r>
            <a:endParaRPr lang="en-US" altLang="ru-RU" sz="4800" b="1" i="1" dirty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itchFamily="34" charset="0"/>
            </a:endParaRPr>
          </a:p>
        </p:txBody>
      </p:sp>
      <p:pic>
        <p:nvPicPr>
          <p:cNvPr id="33" name="Рисунок 32" descr="red-gloves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10446" y="4286256"/>
            <a:ext cx="2736304" cy="2150735"/>
          </a:xfrm>
          <a:prstGeom prst="rect">
            <a:avLst/>
          </a:prstGeom>
        </p:spPr>
      </p:pic>
      <p:pic>
        <p:nvPicPr>
          <p:cNvPr id="34" name="Рисунок 33" descr="shoes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952596" y="4286256"/>
            <a:ext cx="2452017" cy="22768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e Sock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ie Short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e Pantoffel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e Schu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ie Handschu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3" grpId="0"/>
      <p:bldP spid="27" grpId="0"/>
      <p:bldP spid="2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das Hemd.wav">
            <a:hlinkClick r:id="" action="ppaction://media"/>
          </p:cNvPr>
          <p:cNvPicPr>
            <a:picLocks noRot="1" noChangeAspect="1"/>
          </p:cNvPicPr>
          <p:nvPr>
            <a:wavAudioFile r:embed="rId1" name="das Hemd.wav"/>
          </p:nvPr>
        </p:nvPicPr>
        <p:blipFill>
          <a:blip r:embed="rId5"/>
          <a:stretch>
            <a:fillRect/>
          </a:stretch>
        </p:blipFill>
        <p:spPr>
          <a:xfrm>
            <a:off x="13239800" y="1785926"/>
            <a:ext cx="304800" cy="304800"/>
          </a:xfrm>
          <a:prstGeom prst="rect">
            <a:avLst/>
          </a:prstGeom>
        </p:spPr>
      </p:pic>
      <p:pic>
        <p:nvPicPr>
          <p:cNvPr id="14" name="Рисунок 13" descr="scar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9852" y="428604"/>
            <a:ext cx="1785950" cy="2663122"/>
          </a:xfrm>
          <a:prstGeom prst="rect">
            <a:avLst/>
          </a:prstGeom>
        </p:spPr>
      </p:pic>
      <p:pic>
        <p:nvPicPr>
          <p:cNvPr id="15" name="Рисунок 7" descr="umbrella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7438" y="295076"/>
            <a:ext cx="2965721" cy="30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platy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1026" y="3286124"/>
            <a:ext cx="2714644" cy="308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polo-shir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5802" y="3428999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60" y="3571876"/>
            <a:ext cx="323354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der Regenschirm.wav">
            <a:hlinkClick r:id="" action="ppaction://media"/>
          </p:cNvPr>
          <p:cNvPicPr>
            <a:picLocks noRot="1" noChangeAspect="1"/>
          </p:cNvPicPr>
          <p:nvPr>
            <a:wavAudioFile r:embed="rId1" name="der Regenschirm.wav"/>
          </p:nvPr>
        </p:nvPicPr>
        <p:blipFill>
          <a:blip r:embed="rId5"/>
          <a:stretch>
            <a:fillRect/>
          </a:stretch>
        </p:blipFill>
        <p:spPr>
          <a:xfrm>
            <a:off x="12954048" y="2071678"/>
            <a:ext cx="304800" cy="304800"/>
          </a:xfrm>
          <a:prstGeom prst="rect">
            <a:avLst/>
          </a:prstGeom>
        </p:spPr>
      </p:pic>
      <p:pic>
        <p:nvPicPr>
          <p:cNvPr id="10" name="Рисунок 9" descr="scar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9852" y="428604"/>
            <a:ext cx="1785950" cy="2663122"/>
          </a:xfrm>
          <a:prstGeom prst="rect">
            <a:avLst/>
          </a:prstGeom>
        </p:spPr>
      </p:pic>
      <p:pic>
        <p:nvPicPr>
          <p:cNvPr id="13" name="Рисунок 7" descr="umbrella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7438" y="295076"/>
            <a:ext cx="2965721" cy="30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5" descr="platy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1026" y="3286124"/>
            <a:ext cx="2714644" cy="308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polo-shir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5802" y="3428999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60" y="3571876"/>
            <a:ext cx="323354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das T-Shirt.wav">
            <a:hlinkClick r:id="" action="ppaction://media"/>
          </p:cNvPr>
          <p:cNvPicPr>
            <a:picLocks noRot="1" noChangeAspect="1"/>
          </p:cNvPicPr>
          <p:nvPr>
            <a:wavAudioFile r:embed="rId1" name="das T-Shirt.wav"/>
          </p:nvPr>
        </p:nvPicPr>
        <p:blipFill>
          <a:blip r:embed="rId5"/>
          <a:stretch>
            <a:fillRect/>
          </a:stretch>
        </p:blipFill>
        <p:spPr>
          <a:xfrm>
            <a:off x="12811172" y="2786058"/>
            <a:ext cx="304800" cy="304800"/>
          </a:xfrm>
          <a:prstGeom prst="rect">
            <a:avLst/>
          </a:prstGeom>
        </p:spPr>
      </p:pic>
      <p:pic>
        <p:nvPicPr>
          <p:cNvPr id="10" name="Рисунок 9" descr="scar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9852" y="428604"/>
            <a:ext cx="1785950" cy="2663122"/>
          </a:xfrm>
          <a:prstGeom prst="rect">
            <a:avLst/>
          </a:prstGeom>
        </p:spPr>
      </p:pic>
      <p:pic>
        <p:nvPicPr>
          <p:cNvPr id="13" name="Рисунок 7" descr="umbrella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7438" y="295076"/>
            <a:ext cx="2965721" cy="30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5" descr="platy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1026" y="3286124"/>
            <a:ext cx="2714644" cy="308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polo-shir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5802" y="3428999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60" y="3571876"/>
            <a:ext cx="323354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das Kleid.wav">
            <a:hlinkClick r:id="" action="ppaction://media"/>
          </p:cNvPr>
          <p:cNvPicPr>
            <a:picLocks noRot="1" noChangeAspect="1"/>
          </p:cNvPicPr>
          <p:nvPr>
            <a:wavAudioFile r:embed="rId1" name="das Kleid.wav"/>
          </p:nvPr>
        </p:nvPicPr>
        <p:blipFill>
          <a:blip r:embed="rId5"/>
          <a:stretch>
            <a:fillRect/>
          </a:stretch>
        </p:blipFill>
        <p:spPr>
          <a:xfrm>
            <a:off x="12811172" y="2143116"/>
            <a:ext cx="304800" cy="304800"/>
          </a:xfrm>
          <a:prstGeom prst="rect">
            <a:avLst/>
          </a:prstGeom>
        </p:spPr>
      </p:pic>
      <p:pic>
        <p:nvPicPr>
          <p:cNvPr id="10" name="Рисунок 9" descr="scar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9852" y="428604"/>
            <a:ext cx="1785950" cy="2663122"/>
          </a:xfrm>
          <a:prstGeom prst="rect">
            <a:avLst/>
          </a:prstGeom>
        </p:spPr>
      </p:pic>
      <p:pic>
        <p:nvPicPr>
          <p:cNvPr id="13" name="Рисунок 7" descr="umbrella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7438" y="295076"/>
            <a:ext cx="2965721" cy="30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5" descr="platy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1026" y="3286124"/>
            <a:ext cx="2714644" cy="308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polo-shir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5802" y="3428999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60" y="3571876"/>
            <a:ext cx="323354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der Schal.wav">
            <a:hlinkClick r:id="" action="ppaction://media"/>
          </p:cNvPr>
          <p:cNvPicPr>
            <a:picLocks noRot="1" noChangeAspect="1"/>
          </p:cNvPicPr>
          <p:nvPr>
            <a:wavAudioFile r:embed="rId1" name="der Schal.wav"/>
          </p:nvPr>
        </p:nvPicPr>
        <p:blipFill>
          <a:blip r:embed="rId5"/>
          <a:stretch>
            <a:fillRect/>
          </a:stretch>
        </p:blipFill>
        <p:spPr>
          <a:xfrm>
            <a:off x="13025486" y="2786058"/>
            <a:ext cx="304800" cy="304800"/>
          </a:xfrm>
          <a:prstGeom prst="rect">
            <a:avLst/>
          </a:prstGeom>
        </p:spPr>
      </p:pic>
      <p:pic>
        <p:nvPicPr>
          <p:cNvPr id="10" name="Рисунок 9" descr="scar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9852" y="428604"/>
            <a:ext cx="1785950" cy="2663122"/>
          </a:xfrm>
          <a:prstGeom prst="rect">
            <a:avLst/>
          </a:prstGeom>
        </p:spPr>
      </p:pic>
      <p:pic>
        <p:nvPicPr>
          <p:cNvPr id="13" name="Рисунок 7" descr="umbrella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67438" y="295076"/>
            <a:ext cx="2965721" cy="3062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5" descr="platye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1026" y="3286124"/>
            <a:ext cx="2714644" cy="30847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 descr="polo-shirt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95802" y="3428999"/>
            <a:ext cx="2428892" cy="2954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60" y="3571876"/>
            <a:ext cx="3233544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Штриховая стрелка вправо 16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ie Handschuhe.wav">
            <a:hlinkClick r:id="" action="ppaction://media"/>
          </p:cNvPr>
          <p:cNvPicPr>
            <a:picLocks noRot="1" noChangeAspect="1"/>
          </p:cNvPicPr>
          <p:nvPr>
            <a:wavAudioFile r:embed="rId1" name="die Handschuhe.wav"/>
          </p:nvPr>
        </p:nvPicPr>
        <p:blipFill>
          <a:blip r:embed="rId5"/>
          <a:stretch>
            <a:fillRect/>
          </a:stretch>
        </p:blipFill>
        <p:spPr>
          <a:xfrm>
            <a:off x="13096924" y="2071678"/>
            <a:ext cx="304800" cy="304800"/>
          </a:xfrm>
          <a:prstGeom prst="rect">
            <a:avLst/>
          </a:prstGeom>
        </p:spPr>
      </p:pic>
      <p:pic>
        <p:nvPicPr>
          <p:cNvPr id="13" name="Рисунок 12" descr="red-glov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6066" y="357166"/>
            <a:ext cx="3635522" cy="2857520"/>
          </a:xfrm>
          <a:prstGeom prst="rect">
            <a:avLst/>
          </a:prstGeom>
        </p:spPr>
      </p:pic>
      <p:pic>
        <p:nvPicPr>
          <p:cNvPr id="14" name="Рисунок 13" descr="clothes-2027993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150" y="3357562"/>
            <a:ext cx="3059133" cy="2928958"/>
          </a:xfrm>
          <a:prstGeom prst="rect">
            <a:avLst/>
          </a:prstGeom>
        </p:spPr>
      </p:pic>
      <p:pic>
        <p:nvPicPr>
          <p:cNvPr id="15" name="Рисунок 14" descr="sho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38282" y="0"/>
            <a:ext cx="3231171" cy="300037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24364" y="3357562"/>
            <a:ext cx="316091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82015" y="3429000"/>
            <a:ext cx="330684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die Socken.wav">
            <a:hlinkClick r:id="" action="ppaction://media"/>
          </p:cNvPr>
          <p:cNvPicPr>
            <a:picLocks noRot="1" noChangeAspect="1"/>
          </p:cNvPicPr>
          <p:nvPr>
            <a:wavAudioFile r:embed="rId1" name="die Socken.wav"/>
          </p:nvPr>
        </p:nvPicPr>
        <p:blipFill>
          <a:blip r:embed="rId5"/>
          <a:stretch>
            <a:fillRect/>
          </a:stretch>
        </p:blipFill>
        <p:spPr>
          <a:xfrm>
            <a:off x="13025486" y="1785926"/>
            <a:ext cx="304800" cy="304800"/>
          </a:xfrm>
          <a:prstGeom prst="rect">
            <a:avLst/>
          </a:prstGeom>
        </p:spPr>
      </p:pic>
      <p:pic>
        <p:nvPicPr>
          <p:cNvPr id="14" name="Рисунок 13" descr="red-glov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6066" y="357166"/>
            <a:ext cx="3635522" cy="2857520"/>
          </a:xfrm>
          <a:prstGeom prst="rect">
            <a:avLst/>
          </a:prstGeom>
        </p:spPr>
      </p:pic>
      <p:pic>
        <p:nvPicPr>
          <p:cNvPr id="15" name="Рисунок 14" descr="clothes-2027993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150" y="3357562"/>
            <a:ext cx="3059133" cy="2928958"/>
          </a:xfrm>
          <a:prstGeom prst="rect">
            <a:avLst/>
          </a:prstGeom>
        </p:spPr>
      </p:pic>
      <p:pic>
        <p:nvPicPr>
          <p:cNvPr id="16" name="Рисунок 15" descr="sho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38282" y="0"/>
            <a:ext cx="3231171" cy="3000372"/>
          </a:xfrm>
          <a:prstGeom prst="rect">
            <a:avLst/>
          </a:prstGeom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24364" y="3357562"/>
            <a:ext cx="316091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82015" y="3429000"/>
            <a:ext cx="330684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Штриховая стрелка вправо 18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ie Schuhe.wav">
            <a:hlinkClick r:id="" action="ppaction://media"/>
          </p:cNvPr>
          <p:cNvPicPr>
            <a:picLocks noRot="1" noChangeAspect="1"/>
          </p:cNvPicPr>
          <p:nvPr>
            <a:wavAudioFile r:embed="rId1" name="die Schuhe.wav"/>
          </p:nvPr>
        </p:nvPicPr>
        <p:blipFill>
          <a:blip r:embed="rId5"/>
          <a:stretch>
            <a:fillRect/>
          </a:stretch>
        </p:blipFill>
        <p:spPr>
          <a:xfrm>
            <a:off x="12811172" y="2214554"/>
            <a:ext cx="304800" cy="304800"/>
          </a:xfrm>
          <a:prstGeom prst="rect">
            <a:avLst/>
          </a:prstGeom>
        </p:spPr>
      </p:pic>
      <p:pic>
        <p:nvPicPr>
          <p:cNvPr id="13" name="Рисунок 12" descr="red-glov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6066" y="357166"/>
            <a:ext cx="3635522" cy="2857520"/>
          </a:xfrm>
          <a:prstGeom prst="rect">
            <a:avLst/>
          </a:prstGeom>
        </p:spPr>
      </p:pic>
      <p:pic>
        <p:nvPicPr>
          <p:cNvPr id="14" name="Рисунок 13" descr="clothes-2027993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150" y="3357562"/>
            <a:ext cx="3059133" cy="2928958"/>
          </a:xfrm>
          <a:prstGeom prst="rect">
            <a:avLst/>
          </a:prstGeom>
        </p:spPr>
      </p:pic>
      <p:pic>
        <p:nvPicPr>
          <p:cNvPr id="15" name="Рисунок 14" descr="sho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38282" y="0"/>
            <a:ext cx="3231171" cy="300037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24364" y="3357562"/>
            <a:ext cx="316091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82015" y="3429000"/>
            <a:ext cx="330684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ie Pantoffeln.wav">
            <a:hlinkClick r:id="" action="ppaction://media"/>
          </p:cNvPr>
          <p:cNvPicPr>
            <a:picLocks noRot="1" noChangeAspect="1"/>
          </p:cNvPicPr>
          <p:nvPr>
            <a:wavAudioFile r:embed="rId1" name="die Pantoffeln.wav"/>
          </p:nvPr>
        </p:nvPicPr>
        <p:blipFill>
          <a:blip r:embed="rId5"/>
          <a:stretch>
            <a:fillRect/>
          </a:stretch>
        </p:blipFill>
        <p:spPr>
          <a:xfrm>
            <a:off x="12596858" y="2143116"/>
            <a:ext cx="304800" cy="304800"/>
          </a:xfrm>
          <a:prstGeom prst="rect">
            <a:avLst/>
          </a:prstGeom>
        </p:spPr>
      </p:pic>
      <p:pic>
        <p:nvPicPr>
          <p:cNvPr id="13" name="Рисунок 12" descr="red-glov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6066" y="357166"/>
            <a:ext cx="3635522" cy="2857520"/>
          </a:xfrm>
          <a:prstGeom prst="rect">
            <a:avLst/>
          </a:prstGeom>
        </p:spPr>
      </p:pic>
      <p:pic>
        <p:nvPicPr>
          <p:cNvPr id="14" name="Рисунок 13" descr="clothes-2027993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150" y="3357562"/>
            <a:ext cx="3059133" cy="2928958"/>
          </a:xfrm>
          <a:prstGeom prst="rect">
            <a:avLst/>
          </a:prstGeom>
        </p:spPr>
      </p:pic>
      <p:pic>
        <p:nvPicPr>
          <p:cNvPr id="15" name="Рисунок 14" descr="sho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38282" y="0"/>
            <a:ext cx="3231171" cy="300037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24364" y="3357562"/>
            <a:ext cx="316091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82015" y="3429000"/>
            <a:ext cx="330684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Штриховая стрелка вправо 17">
            <a:hlinkClick r:id="" action="ppaction://hlinkshowjump?jump=nextslide"/>
          </p:cNvPr>
          <p:cNvSpPr/>
          <p:nvPr/>
        </p:nvSpPr>
        <p:spPr>
          <a:xfrm>
            <a:off x="11477625" y="0"/>
            <a:ext cx="714375" cy="428625"/>
          </a:xfrm>
          <a:prstGeom prst="stripedRightArrow">
            <a:avLst/>
          </a:prstGeom>
          <a:solidFill>
            <a:srgbClr val="008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0" y="-1107504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400" b="1" i="1" dirty="0" smtClean="0">
                <a:solidFill>
                  <a:schemeClr val="bg1"/>
                </a:solidFill>
                <a:cs typeface="Arial" pitchFamily="34" charset="0"/>
              </a:rPr>
              <a:t>Start</a:t>
            </a:r>
            <a:endParaRPr lang="ru-RU" sz="2800" b="1" dirty="0">
              <a:ln/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die Shorts.wav">
            <a:hlinkClick r:id="" action="ppaction://media"/>
          </p:cNvPr>
          <p:cNvPicPr>
            <a:picLocks noRot="1" noChangeAspect="1"/>
          </p:cNvPicPr>
          <p:nvPr>
            <a:wavAudioFile r:embed="rId1" name="die Shorts.wav"/>
          </p:nvPr>
        </p:nvPicPr>
        <p:blipFill>
          <a:blip r:embed="rId5"/>
          <a:stretch>
            <a:fillRect/>
          </a:stretch>
        </p:blipFill>
        <p:spPr>
          <a:xfrm>
            <a:off x="12882610" y="1643050"/>
            <a:ext cx="304800" cy="304800"/>
          </a:xfrm>
          <a:prstGeom prst="rect">
            <a:avLst/>
          </a:prstGeom>
        </p:spPr>
      </p:pic>
      <p:pic>
        <p:nvPicPr>
          <p:cNvPr id="13" name="Рисунок 12" descr="red-gloves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96066" y="357166"/>
            <a:ext cx="3635522" cy="2857520"/>
          </a:xfrm>
          <a:prstGeom prst="rect">
            <a:avLst/>
          </a:prstGeom>
        </p:spPr>
      </p:pic>
      <p:pic>
        <p:nvPicPr>
          <p:cNvPr id="14" name="Рисунок 13" descr="clothes-2027993_960_720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8150" y="3357562"/>
            <a:ext cx="3059133" cy="2928958"/>
          </a:xfrm>
          <a:prstGeom prst="rect">
            <a:avLst/>
          </a:prstGeom>
        </p:spPr>
      </p:pic>
      <p:pic>
        <p:nvPicPr>
          <p:cNvPr id="15" name="Рисунок 14" descr="shoes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38282" y="0"/>
            <a:ext cx="3231171" cy="3000372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24364" y="3357562"/>
            <a:ext cx="3160916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382015" y="3429000"/>
            <a:ext cx="3306845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1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1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25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26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8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39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1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>
                                      <p:cBhvr>
                                        <p:cTn id="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to-to-nichegoNePolu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Znala-chto-ugadae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2d52845e5b082d44a52e9d6f6e53d686b4aa3c0"/>
  <p:tag name="ISPRING_RESOURCE_PATHS_HASH" val="64684ee99a87c5bd9f8bd233490548e9633c668"/>
  <p:tag name="ISPRING_RESOURCE_PATHS_HASH_PRESENTER" val="a45e8ad8d94c9ecbde1c49631cefbc786b59298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882</Words>
  <Application>Microsoft Office PowerPoint</Application>
  <PresentationFormat>Произвольный</PresentationFormat>
  <Paragraphs>322</Paragraphs>
  <Slides>121</Slides>
  <Notes>18</Notes>
  <HiddenSlides>0</HiddenSlides>
  <MMClips>44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121</vt:i4>
      </vt:variant>
    </vt:vector>
  </HeadingPairs>
  <TitlesOfParts>
    <vt:vector size="126" baseType="lpstr">
      <vt:lpstr>Arial</vt:lpstr>
      <vt:lpstr>Verdana</vt:lpstr>
      <vt:lpstr>Calibri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Admin</cp:lastModifiedBy>
  <cp:revision>621</cp:revision>
  <dcterms:created xsi:type="dcterms:W3CDTF">2011-12-20T18:06:18Z</dcterms:created>
  <dcterms:modified xsi:type="dcterms:W3CDTF">2022-05-11T15:51:28Z</dcterms:modified>
</cp:coreProperties>
</file>